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57" r:id="rId5"/>
    <p:sldId id="264" r:id="rId6"/>
    <p:sldId id="258" r:id="rId7"/>
    <p:sldId id="265" r:id="rId8"/>
    <p:sldId id="260" r:id="rId9"/>
    <p:sldId id="266" r:id="rId10"/>
    <p:sldId id="261" r:id="rId11"/>
    <p:sldId id="26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76" y="-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true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true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true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CE3A41F-90DC-4A37-B669-A244326C04F2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false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17F4EA-9526-423D-9DB9-76404961D6E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E3A41F-90DC-4A37-B669-A244326C04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false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92896"/>
            <a:ext cx="88924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 программа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познавательному развитию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«Мультипликаторы»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"ЦЕНТР РАЗВИТИЯ РЕБЕНКА - ДЕТСКИЙ САД №28 "ОГОНЕК"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5004048" y="49411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Грачева А. Н.</a:t>
            </a:r>
            <a:endParaRPr lang="ru-RU" dirty="0" smtClean="0"/>
          </a:p>
          <a:p>
            <a:r>
              <a:rPr lang="ru-RU" dirty="0" smtClean="0"/>
              <a:t>                      Ивашина А. Н.</a:t>
            </a:r>
            <a:endParaRPr lang="ru-RU" dirty="0"/>
          </a:p>
        </p:txBody>
      </p:sp>
      <p:sp>
        <p:nvSpPr>
          <p:cNvPr id="7" name="TextBox 6"/>
          <p:cNvSpPr txBox="true"/>
          <p:nvPr/>
        </p:nvSpPr>
        <p:spPr>
          <a:xfrm>
            <a:off x="3311860" y="6237312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 flipV="true">
            <a:off x="5508104" y="891103"/>
            <a:ext cx="3428584" cy="2571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077072"/>
            <a:ext cx="3384376" cy="2538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97" y="2348880"/>
            <a:ext cx="4972795" cy="372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true"/>
          <p:nvPr/>
        </p:nvSpPr>
        <p:spPr>
          <a:xfrm>
            <a:off x="426560" y="83671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Создание декораций к мультфильму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59632" y="3501008"/>
            <a:ext cx="4262869" cy="3197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16632"/>
            <a:ext cx="4168787" cy="312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Съёмка мультфильма.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576" y="1916831"/>
            <a:ext cx="7625338" cy="4292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537962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Съёмка мультфильма.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259632" y="2564904"/>
            <a:ext cx="74980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251520" y="404664"/>
            <a:ext cx="8712968" cy="576064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решение одной из приоритетных задач, стоящих перед педагогом дошкольного учреждения – становление первичной ценностной ориентации и социализации личности ребенка, частью которого является формирование уважительного отношения и чувства принадлежности к своей Родине.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включает в себя направления деятельности через взаимодействие ДОУ и семьи в решении задач нравственно-патриотического воспитания в соответствии с ФГОС ДО.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395536" y="260648"/>
            <a:ext cx="8568952" cy="635504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 информационного прогресса компьютерные технологии быстрым темпом входят в нашу повседневную и профессиональную жизнь. Это дает огромные возможности для создания различных инновационных проектов в работе с детьми.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поисках методов, способствующих формированию нравственно- патриотического воспитания детей старшего дошкольного возраста, развитию творческого мышления ребенка, мы обратились к мультипликации.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Мультипликация в образовательном процессе – современный вид проектной деятельности, очень привлекательный для детей. Осуществляя такой вид деятельности, мы поддерживаем любое стремление детей к творчеству, оказываем максимально возможное влияние на формирование в каждом из них свободной творческой личности, человека креативного, как самого дорогого и востребованного в современном обществе «продукта»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611560" y="476672"/>
            <a:ext cx="8208912" cy="5843736"/>
          </a:xfrm>
          <a:ln w="381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8255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Мультипликация в образовательном процессе – современный вид проектной деятельности, очень привлекательный для детей. Осуществляя такой вид деятельности, мы поддерживаем любое стремление детей к творчеству, оказываем максимально возможное влияние на формирование в каждом из них свободной творческой личности, человека креативного, как самого дорогого и востребованного в современном обществе «продукта»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показало анкетирование воспитанников: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100% детей любят смотреть мультфильмы,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75% хотели бы сами научиться создавать мультфильмы,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25% изъявили желание присоединиться к созданию мультфильма после увиденного результата.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встала задача в поиске эффективных форм, средств, новых подходов и в разработке современного вида проектной деятельности - создание нравственно-патриотических мультфильмов в работе с детьми дошкольного возраста.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395536" y="332656"/>
            <a:ext cx="8208912" cy="6264696"/>
          </a:xfrm>
          <a:ln w="38100">
            <a:solidFill>
              <a:srgbClr val="00B050"/>
            </a:solidFill>
          </a:ln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endParaRPr lang="ru-RU" sz="23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кружка:</a:t>
            </a:r>
            <a:endParaRPr lang="ru-RU" sz="3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формирования у детей старшего дошкольного возраста патриотических чувств, воспитания духовно – нравственной личности посредством использования мультипликации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Создавать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формирования нравственной основы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первоначальных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 патриотизма как общечеловеческой ценности (любви к своей семье, детскому саду, родному краю, стране, окружающим).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Познакомить с географической картой страны, дать знания о понятиях: Родина, Отчизна, Страна, Малая Родина;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Создать условия для восприятия сведений об историческом прошлом и культурном облике родного края и страны;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Формирование основ экологической культуры, гуманного отношения ко всему живому посредством расширения представлений детей о природном и животном мире России;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Развивать познавательную активность детей, информационную культуру, а также художественно-творческие способности и образно-художественное восприятие мира детей старшего дошкольного возраста средствами мультипликации.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Воспитывать интерес, внимание и последовательность в процессе создания мультфильма, поддерживать стремление детей к отражению своих представлений посредством анимационной деятельности, воспитание общей культуры, умение договариваться, распределяя роли в совместной работе.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539552" y="1196752"/>
            <a:ext cx="8136904" cy="4896544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сформированы нравственно-патриотические ценности (чувства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Развита познавательная активность детей, расширен кругозор, развита информационная культура и логическое мышление, а также художественно-творческие способности и образно-художественное восприятие мира средствами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мультипродукции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Установлено осознанное отношение к выбору и оценке качества, потребляемой 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мультипродукции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 Дошкольники с интересом создают собственные мультфильмы.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 flipH="true" flipV="true">
            <a:off x="467544" y="3429000"/>
            <a:ext cx="3994048" cy="299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9" y="3454578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59633" y="692696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природными зонами России: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крайним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Севером, тундрой, зоной лесов, степью,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пустыней.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71600" y="836712"/>
            <a:ext cx="7160583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пластилинового мультфильма c декорациями из бумаги и картона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1187624" y="2492896"/>
            <a:ext cx="6400800" cy="3474720"/>
          </a:xfrm>
        </p:spPr>
        <p:txBody>
          <a:bodyPr/>
          <a:lstStyle/>
          <a:p>
            <a:pPr marL="82550" indent="0"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мультфильмом 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персонажей и декораций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персонажей.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Съёмка мультфильма.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3608" y="3486944"/>
            <a:ext cx="4093964" cy="3070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1" y="3143049"/>
            <a:ext cx="2707359" cy="3609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844" y="265887"/>
            <a:ext cx="3703960" cy="2777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true"/>
          <p:nvPr/>
        </p:nvSpPr>
        <p:spPr>
          <a:xfrm>
            <a:off x="827584" y="692696"/>
            <a:ext cx="4752528" cy="195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Создание героев мультфильма из пластилина.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true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fals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true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4591</Words>
  <Application>WPS Presentation</Application>
  <PresentationFormat>Экран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Georgia</vt:lpstr>
      <vt:lpstr>Gubbi</vt:lpstr>
      <vt:lpstr>Times New Roman</vt:lpstr>
      <vt:lpstr>Trebuchet MS</vt:lpstr>
      <vt:lpstr>微软雅黑</vt:lpstr>
      <vt:lpstr>Arial Unicode MS</vt:lpstr>
      <vt:lpstr>Calibri</vt:lpstr>
      <vt:lpstr>Phetsarath OT</vt:lpstr>
      <vt:lpstr>Droid Sans Fallback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Ожидаемый результат: </vt:lpstr>
      <vt:lpstr>PowerPoint 演示文稿</vt:lpstr>
      <vt:lpstr>Создание пластилинового мультфильма c декорациями из бумаги и картона </vt:lpstr>
      <vt:lpstr>PowerPoint 演示文稿</vt:lpstr>
      <vt:lpstr>PowerPoint 演示文稿</vt:lpstr>
      <vt:lpstr>PowerPoint 演示文稿</vt:lpstr>
      <vt:lpstr>Съёмка мультфильма.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22</cp:revision>
  <dcterms:created xsi:type="dcterms:W3CDTF">2021-02-20T04:53:59Z</dcterms:created>
  <dcterms:modified xsi:type="dcterms:W3CDTF">2021-02-20T04:53:59Z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