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58BD2E-BBE2-454E-BC9A-F86F5C126F8C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50491E-AC22-419D-8346-409E95A27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025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8E7FC-2664-4A52-B45B-8B449322444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2E35-79CB-452D-A345-0A97CEE03D77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D4E0-979D-4722-B029-C04442955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B34D-BC3C-40D4-ABA6-1691CE78751C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8038-3BBC-4224-BE21-1A4B2C554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9E0FB-6E63-46FF-BCBF-44A3B121C5A4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32514-10C2-456A-AA3B-6A7A72F92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3C47F-E223-4B39-A65E-97565AD980BC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1D45F-8F6E-48F9-8A9B-C7E286590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184F7-688E-4AB2-9E1F-6DE30FD6BCD7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CFCD-24B1-45EA-B592-9E2ACD971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F4923-A5E2-433F-8259-7975BD5A90FF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E202-30E1-4D15-8872-16C6C5823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353DF-C311-4653-8D03-4F71910BA308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3D52-C71E-40FC-96A5-8E91503B4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3C40-75EA-40BD-AFDD-24A7A02A8A95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E59C-B7A1-49FA-BB3D-955723019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A682-9D6B-48E1-8FE0-120AA9605507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B13F-BA59-4AA3-B245-5FAC4EB99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D695-591C-4AC8-B419-916F3DB63915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EFC4-4E39-4E0A-AD33-5294C05AC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38FD-CAF2-47CC-A9D9-D6F772AB6C88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0306-E0A7-4A9A-ABA7-314EBBD9B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32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6F91A8-FD52-4F61-827E-AA12E2A80C2C}" type="datetime1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01EA4E-6F38-46FD-BA1C-D58C787C5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900113" y="549275"/>
            <a:ext cx="7772400" cy="1646238"/>
          </a:xfrm>
        </p:spPr>
        <p:txBody>
          <a:bodyPr/>
          <a:lstStyle/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Использование планшета «Логико-малыш» в ДОУ</a:t>
            </a:r>
          </a:p>
        </p:txBody>
      </p:sp>
      <p:pic>
        <p:nvPicPr>
          <p:cNvPr id="5" name="Picture 4" descr="H:\Documents and Settings\Aida\Рабочий стол\МОИ шаблоны ЭКСПЕРИМЕНТы\18112_0-550-700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5732463"/>
            <a:ext cx="107156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Documents and Settings\Aida\Рабочий стол\текстуры и фоны, клипарты\Scool_objekts\scool (30)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5113" y="3284538"/>
            <a:ext cx="779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Documents and Settings\Aida\Рабочий стол\текстуры и фоны, клипарты\Scool_objekts\scool (45)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1013" y="4221163"/>
            <a:ext cx="7016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5949950"/>
            <a:ext cx="9366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3" name="Picture 2" descr="G:\Pictures\Опыты\IMAG226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2276872"/>
            <a:ext cx="5689600" cy="3213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344" name="TextBox 20"/>
          <p:cNvSpPr txBox="1">
            <a:spLocks noChangeArrowheads="1"/>
          </p:cNvSpPr>
          <p:nvPr/>
        </p:nvSpPr>
        <p:spPr bwMode="auto">
          <a:xfrm>
            <a:off x="5435600" y="5805488"/>
            <a:ext cx="31686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i="1">
                <a:latin typeface="Times New Roman" pitchFamily="18" charset="0"/>
                <a:cs typeface="Times New Roman" pitchFamily="18" charset="0"/>
              </a:rPr>
              <a:t>Презентацию подготовила воспитатель группы №7</a:t>
            </a:r>
          </a:p>
          <a:p>
            <a:pPr algn="r"/>
            <a:r>
              <a:rPr lang="ru-RU" i="1">
                <a:latin typeface="Times New Roman" pitchFamily="18" charset="0"/>
                <a:cs typeface="Times New Roman" pitchFamily="18" charset="0"/>
              </a:rPr>
              <a:t>Леус Ю.Х.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500563" y="63087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99"/>
                </a:solidFill>
              </a:rPr>
              <a:t>2019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419475" y="274638"/>
            <a:ext cx="5267325" cy="59626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1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Логико-Малыш играют дети по всему миру. Пособие, придуманное немецкими авторами Дорис Фишер и Манфредом Криком, признано в Германии одним из лучших в мире учебно-игровых пособий для дошкольников. Оно переведено на 24 языка и используется в 30 странах, в том числе в России. «Логико-Малыш» представляет очень широкий спектр заданий и занимательных упражнений по самым разным областям знаний для детей, начиная от 3-х лет, при этом даже ребёнок, который не умеет читать, может работать с пособием самостоятельно и проверять, правильно ли он выполнил задания.</a:t>
            </a:r>
            <a:endParaRPr lang="ru-RU" alt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765175"/>
            <a:ext cx="2736850" cy="3852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Что представляет из себя «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Логико-малыш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»?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</a:rPr>
              <a:t> 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3563938" y="476250"/>
            <a:ext cx="5111750" cy="585311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Это планшет с подвижными фишками разных цветов и множество комплектов карточек по основным направлениям развития дошкольника  сохраняют последовательность в изложении материала, что очень удобно при непосредственно образовательной деятельности. В каждом комплекте содержится 8 двухсторонних карточек, а также методические указания для родителей и педагогов.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Пособия "ЛОГИКО-Малыш" - это и учебник, и игра,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 так же пособие для фронтальной и индивидуальной работы с детьми</a:t>
            </a:r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8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916113"/>
            <a:ext cx="2747962" cy="3313112"/>
          </a:xfrm>
        </p:spPr>
      </p:pic>
      <p:pic>
        <p:nvPicPr>
          <p:cNvPr id="16389" name="Picture 1" descr="C:\Users\admin\Desktop\plansh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625" y="1479550"/>
            <a:ext cx="307975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1" name="Picture 2" descr="http://95ds.ucoz.ru/_pu/0/893116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0900" y="404813"/>
            <a:ext cx="13049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http://95ds.ucoz.ru/_pu/0/666942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4513" y="1319213"/>
            <a:ext cx="1352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http://95ds.ucoz.ru/_pu/0/442170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13" y="3527425"/>
            <a:ext cx="12668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 descr="http://95ds.ucoz.ru/_pu/0/746990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4713" y="2349500"/>
            <a:ext cx="12573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 descr="http://95ds.ucoz.ru/_pu/0/4193829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81225" y="4421188"/>
            <a:ext cx="12287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Объект 9"/>
          <p:cNvSpPr>
            <a:spLocks noGrp="1"/>
          </p:cNvSpPr>
          <p:nvPr>
            <p:ph idx="1"/>
          </p:nvPr>
        </p:nvSpPr>
        <p:spPr>
          <a:xfrm>
            <a:off x="3635375" y="836613"/>
            <a:ext cx="5111750" cy="4392612"/>
          </a:xfrm>
        </p:spPr>
        <p:txBody>
          <a:bodyPr/>
          <a:lstStyle/>
          <a:p>
            <a:pPr indent="0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Каждый комплект карточек содержит 8 цветных иллюстрированных карточек по конкретной теме, находящихся в отдельной папке по 6 разделам:</a:t>
            </a:r>
          </a:p>
          <a:p>
            <a:pPr indent="0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«Мир природы»;</a:t>
            </a:r>
          </a:p>
          <a:p>
            <a:pPr indent="0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«Математика»;</a:t>
            </a:r>
          </a:p>
          <a:p>
            <a:pPr indent="0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«Развитие речи»;</a:t>
            </a:r>
          </a:p>
          <a:p>
            <a:pPr indent="0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«Психология»;</a:t>
            </a:r>
          </a:p>
          <a:p>
            <a:pPr indent="0"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- «Бытовая культура»;</a:t>
            </a:r>
          </a:p>
          <a:p>
            <a:pPr indent="0">
              <a:buFontTx/>
              <a:buChar char="-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«ОБЖ»;</a:t>
            </a:r>
          </a:p>
          <a:p>
            <a:pPr indent="0">
              <a:buFont typeface="Arial" charset="0"/>
              <a:buNone/>
            </a:pPr>
            <a:endParaRPr lang="ru-RU" sz="1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</a:rPr>
              <a:t>                 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КАК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РАБОТАТЬ С ПЛАНШЕТОМ 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"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ЛОГИКО-МАЛЫШ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1800" dirty="0" smtClean="0"/>
              <a:t> </a:t>
            </a:r>
            <a:r>
              <a:rPr lang="ru-RU" sz="1800" dirty="0"/>
              <a:t>Все фишки расположите в нижнем ряду планшета</a:t>
            </a:r>
          </a:p>
          <a:p>
            <a:pPr>
              <a:defRPr/>
            </a:pPr>
            <a:r>
              <a:rPr lang="ru-RU" sz="1800" dirty="0" smtClean="0"/>
              <a:t> </a:t>
            </a:r>
            <a:r>
              <a:rPr lang="ru-RU" sz="1800" i="1" dirty="0"/>
              <a:t>Выберите карточку из комплекта.</a:t>
            </a:r>
          </a:p>
          <a:p>
            <a:pPr>
              <a:defRPr/>
            </a:pPr>
            <a:r>
              <a:rPr lang="ru-RU" sz="1800" dirty="0" smtClean="0"/>
              <a:t>Вставьте </a:t>
            </a:r>
            <a:r>
              <a:rPr lang="ru-RU" sz="1800" dirty="0"/>
              <a:t>карточку в планшет вопросной стороной к себе (сверху зеленая полоса с вопросом</a:t>
            </a:r>
            <a:r>
              <a:rPr lang="ru-RU" sz="1800" dirty="0" smtClean="0"/>
              <a:t>).</a:t>
            </a:r>
          </a:p>
          <a:p>
            <a:pPr indent="-457200">
              <a:defRPr/>
            </a:pPr>
            <a:r>
              <a:rPr lang="ru-RU" sz="1800" i="1" dirty="0" smtClean="0"/>
              <a:t>Внимательно </a:t>
            </a:r>
            <a:r>
              <a:rPr lang="ru-RU" sz="1800" i="1" dirty="0"/>
              <a:t>рассмотрите карточку. Вы видите 6 изображений на основном поле  </a:t>
            </a:r>
            <a:r>
              <a:rPr lang="ru-RU" sz="1800" i="1" dirty="0" smtClean="0"/>
              <a:t>(</a:t>
            </a:r>
            <a:r>
              <a:rPr lang="ru-RU" sz="1800" i="1" dirty="0"/>
              <a:t>они отмечены кружками, стрелочками или другими знаками в цвет фишек)  и 6 изображений в правом вертикальном ряду. Между ними нужно найти логическую связь - подобрать пары.</a:t>
            </a:r>
          </a:p>
          <a:p>
            <a:pPr>
              <a:defRPr/>
            </a:pPr>
            <a:r>
              <a:rPr lang="ru-RU" sz="1800" dirty="0" smtClean="0"/>
              <a:t>Выберите </a:t>
            </a:r>
            <a:r>
              <a:rPr lang="ru-RU" sz="1800" dirty="0"/>
              <a:t>одно изображение основного поля, найдите фишку соответствующего цвета и передвиньте ее к правильному ответу в правом ряду карточки. Таким образом выполните остальные задания</a:t>
            </a:r>
            <a:r>
              <a:rPr lang="ru-RU" sz="1800" dirty="0" smtClean="0"/>
              <a:t>.</a:t>
            </a:r>
          </a:p>
          <a:p>
            <a:pPr>
              <a:defRPr/>
            </a:pP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1843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924175"/>
            <a:ext cx="22669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25" y="404813"/>
            <a:ext cx="20764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Переверните карточку для проверки результата. Цвета фишек на планшете и кружков на карточке должны совпасть.</a:t>
            </a:r>
          </a:p>
          <a:p>
            <a:pPr>
              <a:lnSpc>
                <a:spcPct val="15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случае ошибки верните фишку на исходное место, переверните карточку и постарайтесь найти правильное решение.</a:t>
            </a:r>
          </a:p>
          <a:p>
            <a:pPr>
              <a:lnSpc>
                <a:spcPct val="150000"/>
              </a:lnSpc>
            </a:pPr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 Снова проверьте результат на ответной стороне.</a:t>
            </a:r>
          </a:p>
          <a:p>
            <a:pPr>
              <a:lnSpc>
                <a:spcPct val="15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На ответной стороне на красной полосе расположены дополнительные вопросы или темы для бесед.</a:t>
            </a:r>
          </a:p>
        </p:txBody>
      </p:sp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34925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273050"/>
            <a:ext cx="4475162" cy="61087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Пособие «ЛОГИКО-Малыш» позволяет: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Быстро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осуществлять контроль уровня знаний и развития детей;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игровой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форме закреплять и систематизировать освоенный материал, учитывая индивидуальные особенности каждого ребенка;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Комплексно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развивать логическое мышление, внимание, память, воображение и речь;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Повторять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закреплять полученные ранее знания, используя уже имеющиеся комплекты карточек;</a:t>
            </a:r>
          </a:p>
          <a:p>
            <a:pPr algn="just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Достаточно длительное использование планшета, так как он постепенно пополняется комплектом новых карточек. На сегодняшний день издательство Зимородок выпустило уже 41 набор карточек с заданиями в шести разных рубриках;</a:t>
            </a:r>
          </a:p>
          <a:p>
            <a:pPr algn="just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6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96975"/>
            <a:ext cx="3887788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G:\Карточки ЛогикоМалыш\Логико малыш (1)\01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417671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3" descr="G:\Карточки ЛогикоМалыш\Логико малыш (1)\01_r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59313" y="476250"/>
            <a:ext cx="4159250" cy="563721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676456" cy="3384376"/>
          </a:xfrm>
          <a:effectLst>
            <a:outerShdw blurRad="225425" dist="50800" dir="5220000" algn="ctr">
              <a:srgbClr val="000000">
                <a:alpha val="33000"/>
              </a:srgbClr>
            </a:outerShdw>
            <a:softEdge rad="63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6100" y="5949950"/>
            <a:ext cx="2497138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логико-малыш.рф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нач.школа 6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6. математика.</Template>
  <TotalTime>99</TotalTime>
  <Words>498</Words>
  <Application>Microsoft Office PowerPoint</Application>
  <PresentationFormat>Экран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нач.школа 6. математика.</vt:lpstr>
      <vt:lpstr>Использование планшета «Логико-малыш» в ДОУ</vt:lpstr>
      <vt:lpstr>В Логико-Малыш играют дети по всему миру. Пособие, придуманное немецкими авторами Дорис Фишер и Манфредом Криком, признано в Германии одним из лучших в мире учебно-игровых пособий для дошкольников. Оно переведено на 24 языка и используется в 30 странах, в том числе в России. «Логико-Малыш» представляет очень широкий спектр заданий и занимательных упражнений по самым разным областям знаний для детей, начиная от 3-х лет, при этом даже ребёнок, который не умеет читать, может работать с пособием самостоятельно и проверять, правильно ли он выполнил задания.</vt:lpstr>
      <vt:lpstr>Что представляет из себя «Логико-малыш»?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планшета «Логико-малыш» в ДОУ</dc:title>
  <dc:creator>admin</dc:creator>
  <cp:lastModifiedBy>Семенюк Вадим Владимирович</cp:lastModifiedBy>
  <cp:revision>16</cp:revision>
  <dcterms:created xsi:type="dcterms:W3CDTF">2015-01-23T11:50:20Z</dcterms:created>
  <dcterms:modified xsi:type="dcterms:W3CDTF">2019-02-12T01:58:02Z</dcterms:modified>
</cp:coreProperties>
</file>