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3" r:id="rId6"/>
    <p:sldId id="274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A55-444B-47E4-B429-6AB263BCCD0E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E499-5C1E-4373-BCA1-36723B0A2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764704"/>
            <a:ext cx="7772400" cy="1470025"/>
          </a:xfrm>
        </p:spPr>
        <p:txBody>
          <a:bodyPr/>
          <a:lstStyle/>
          <a:p>
            <a:r>
              <a:rPr lang="ru-RU" dirty="0" smtClean="0"/>
              <a:t>Памятка 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132856"/>
            <a:ext cx="6400800" cy="144016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Формирование правильной осанки и профилактики ее нарушений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0396" y="3484666"/>
            <a:ext cx="4608512" cy="331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://player.myshared.ru/7/834142/slides/slide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player.myshared.ru/7/834142/slides/slide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player.myshared.ru/7/834142/slides/slide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://player.myshared.ru/7/834142/slides/sl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cs typeface="Times New Roman" pitchFamily="18" charset="0"/>
              </a:rPr>
              <a:t>Детям полезно: </a:t>
            </a:r>
            <a:endParaRPr lang="ru-RU" sz="96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cs typeface="Times New Roman" pitchFamily="18" charset="0"/>
              </a:rPr>
              <a:t>-    </a:t>
            </a:r>
            <a:r>
              <a:rPr lang="ru-RU" sz="9600" dirty="0" smtClean="0">
                <a:cs typeface="Times New Roman" pitchFamily="18" charset="0"/>
              </a:rPr>
              <a:t>носить ранец, либо рюкзак с жесткой спинкой до </a:t>
            </a:r>
            <a:r>
              <a:rPr lang="ru-RU" sz="9600" dirty="0" smtClean="0">
                <a:cs typeface="Times New Roman" pitchFamily="18" charset="0"/>
              </a:rPr>
              <a:t>13-14 лет;</a:t>
            </a:r>
          </a:p>
          <a:p>
            <a:pPr>
              <a:buFontTx/>
              <a:buChar char="-"/>
            </a:pPr>
            <a:r>
              <a:rPr lang="ru-RU" sz="9600" dirty="0" smtClean="0">
                <a:cs typeface="Times New Roman" pitchFamily="18" charset="0"/>
              </a:rPr>
              <a:t>кататься </a:t>
            </a:r>
            <a:r>
              <a:rPr lang="ru-RU" sz="9600" dirty="0" smtClean="0">
                <a:cs typeface="Times New Roman" pitchFamily="18" charset="0"/>
              </a:rPr>
              <a:t>на велосипеде с правильно отрегулированной высотой руля, </a:t>
            </a:r>
            <a:endParaRPr lang="ru-RU" sz="96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9600" dirty="0" smtClean="0">
                <a:cs typeface="Times New Roman" pitchFamily="18" charset="0"/>
              </a:rPr>
              <a:t>ползать </a:t>
            </a:r>
            <a:r>
              <a:rPr lang="ru-RU" sz="9600" dirty="0" smtClean="0">
                <a:cs typeface="Times New Roman" pitchFamily="18" charset="0"/>
              </a:rPr>
              <a:t>на четвереньках; </a:t>
            </a:r>
            <a:endParaRPr lang="ru-RU" sz="96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9600" dirty="0" smtClean="0">
                <a:cs typeface="Times New Roman" pitchFamily="18" charset="0"/>
              </a:rPr>
              <a:t>заниматься </a:t>
            </a:r>
            <a:r>
              <a:rPr lang="ru-RU" sz="9600" dirty="0" smtClean="0">
                <a:cs typeface="Times New Roman" pitchFamily="18" charset="0"/>
              </a:rPr>
              <a:t>плаванием</a:t>
            </a:r>
            <a:r>
              <a:rPr lang="ru-RU" sz="9600" dirty="0" smtClean="0"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9600" dirty="0" smtClean="0">
                <a:cs typeface="Times New Roman" pitchFamily="18" charset="0"/>
              </a:rPr>
              <a:t>развивать </a:t>
            </a:r>
            <a:r>
              <a:rPr lang="ru-RU" sz="9600" dirty="0" smtClean="0">
                <a:cs typeface="Times New Roman" pitchFamily="18" charset="0"/>
              </a:rPr>
              <a:t>координацию движений. </a:t>
            </a:r>
            <a:endParaRPr lang="ru-RU" sz="9600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sz="9600" b="1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b="1" dirty="0" smtClean="0">
                <a:cs typeface="Times New Roman" pitchFamily="18" charset="0"/>
              </a:rPr>
              <a:t>Не </a:t>
            </a:r>
            <a:r>
              <a:rPr lang="ru-RU" sz="9600" b="1" dirty="0" smtClean="0">
                <a:cs typeface="Times New Roman" pitchFamily="18" charset="0"/>
              </a:rPr>
              <a:t>рекомендуется: </a:t>
            </a:r>
            <a:endParaRPr lang="ru-RU" sz="9600" b="1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9600" dirty="0" smtClean="0">
                <a:cs typeface="Times New Roman" pitchFamily="18" charset="0"/>
              </a:rPr>
              <a:t>носить </a:t>
            </a:r>
            <a:r>
              <a:rPr lang="ru-RU" sz="9600" dirty="0" smtClean="0">
                <a:cs typeface="Times New Roman" pitchFamily="18" charset="0"/>
              </a:rPr>
              <a:t>сумку на одном плече</a:t>
            </a:r>
            <a:r>
              <a:rPr lang="ru-RU" sz="9600" dirty="0" smtClean="0"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9600" dirty="0" smtClean="0">
                <a:cs typeface="Times New Roman" pitchFamily="18" charset="0"/>
              </a:rPr>
              <a:t> </a:t>
            </a:r>
            <a:r>
              <a:rPr lang="ru-RU" sz="9600" dirty="0" smtClean="0">
                <a:cs typeface="Times New Roman" pitchFamily="18" charset="0"/>
              </a:rPr>
              <a:t>длительно ходить в кроссовках, т.к. в них нога перегревается, мышцы стопы расслабляются, что приводит к плоскостопию и как следствию – нарушению осанки.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 </a:t>
            </a:r>
            <a:r>
              <a:rPr lang="ru-RU" sz="3800" dirty="0" smtClean="0"/>
              <a:t>Следите за своим чадом, чтобы ребенок не сутулился. </a:t>
            </a:r>
            <a:r>
              <a:rPr lang="ru-RU" sz="3800" dirty="0" smtClean="0"/>
              <a:t>Помимо </a:t>
            </a:r>
            <a:r>
              <a:rPr lang="ru-RU" sz="3800" dirty="0" smtClean="0"/>
              <a:t>пользы для здоровья, это поможет ему сохранить нормальную самооценку в будущем. Ваша дочка или сын не будут стесняться своей «горбатости», будут ходить расправив плечи, с гордо поднятой головой.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38884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Осанка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– это привычная, непринужденная манера держать свое тело. Если она правильная, то фигура человека выглядит красивой, стройной, а походка легкой 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упругой</a:t>
            </a:r>
          </a:p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сожалению, родители не всегда уделяют внимание формированию у ребенка правильной осанки. А ведь именно семья несет основную ответственность за формирование правильной осанки, являясь своеобразным «архитектором» фигуры ребенка. 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Главным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средством предупреждения нарушений осанки в дошкольном возрасте являются физические упражнения. Следует использовать словесные указания, показ, контроль за осанкой как со стороны взрослого, так и со стороны самого ребенка. В условиях семьи необходимо стремиться соблюдать тот же четкий распорядок дня и занятий детей, что и в детском саду. 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 для родителей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9248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 должна быть своя мебель, соответствующая его росту (стол, стул, кровать).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сидит, ступни должны полностью касаться пола, ноги согнуты в коленях под прямым углом. Следите, чтобы ребенок сидел прямо, опираясь на обе руки (нельзя, чтобы локоть свисал со стола); можно откинуться на спинку стула; нельзя наклоняться низко над столом.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рекомендуется детям младшего возраста спать на кровати с прогибающейся сеткой.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Лучше приучать детей спать на спине.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Обратите внимание на то, чтобы дети не спали «калачиком» на боку с высокой подушкой, так как позвоночник прогибается и формируется неправильная осанка, появляется сколиоз.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Следите за походкой ребенка. Не следует широко шагать и сильно размахивать руками, разводить носки в стороны, «шаркать» пятками, горбиться и раскачиваться. Такая ходьба увеличивает напряжение мышц и вызывает быстрое утомление. Постарайтесь выходить чуть раньше, чтобы ребенку не пришлось бежать за родителями, которые тянут его за руку, чаще всего за одну и ту же каждое утро. Все это может привести к дисбалансу мышечного корсета и нарушению осанки. 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7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836712"/>
            <a:ext cx="533264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player.myshared.ru/7/834142/slides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player.myshared.ru/7/834142/slides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player.myshared.ru/7/834142/slides/slide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280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Памятка для родителей</vt:lpstr>
      <vt:lpstr>Слайд 2</vt:lpstr>
      <vt:lpstr>Слайд 3</vt:lpstr>
      <vt:lpstr>Памятка для родителей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2018-11-27T06:49:53Z</dcterms:created>
  <dcterms:modified xsi:type="dcterms:W3CDTF">2018-12-12T03:23:52Z</dcterms:modified>
</cp:coreProperties>
</file>