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2" r:id="rId9"/>
    <p:sldId id="263" r:id="rId10"/>
    <p:sldId id="267" r:id="rId11"/>
    <p:sldId id="268" r:id="rId12"/>
    <p:sldId id="269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0DF1AC-C407-4732-A03A-83586EDA687A}">
          <p14:sldIdLst>
            <p14:sldId id="256"/>
            <p14:sldId id="257"/>
            <p14:sldId id="258"/>
            <p14:sldId id="259"/>
            <p14:sldId id="264"/>
            <p14:sldId id="260"/>
            <p14:sldId id="262"/>
            <p14:sldId id="263"/>
            <p14:sldId id="267"/>
            <p14:sldId id="268"/>
            <p14:sldId id="269"/>
            <p14:sldId id="266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19D"/>
    <a:srgbClr val="FBDE75"/>
    <a:srgbClr val="B3EBFF"/>
    <a:srgbClr val="9CE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true">
          <a:gsLst>
            <a:gs pos="0">
              <a:srgbClr val="FFC000"/>
            </a:gs>
            <a:gs pos="50000">
              <a:srgbClr val="A7F19D"/>
            </a:gs>
            <a:gs pos="4150">
              <a:srgbClr val="FBDE75"/>
            </a:gs>
            <a:gs pos="100000">
              <a:srgbClr val="B3EB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473200" y="1625600"/>
            <a:ext cx="9144000" cy="18457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«Как животные готовятся к зиме»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2455334" y="5968999"/>
            <a:ext cx="7205133" cy="5672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Бердск     2020</a:t>
            </a:r>
            <a:endParaRPr lang="ru-RU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8267" y="618068"/>
            <a:ext cx="6925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0733" y="4605867"/>
            <a:ext cx="5317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Проект реализовали дети, родители и воспитатели группы №7 «Бабочки»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301" y="3747998"/>
            <a:ext cx="3781910" cy="251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055" y="618068"/>
            <a:ext cx="7064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14400" y="228601"/>
            <a:ext cx="10439400" cy="10159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проектов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86264" y="2023362"/>
            <a:ext cx="295486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>
            <a:off x="9129066" y="2347542"/>
            <a:ext cx="2349736" cy="37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407" y="3391634"/>
            <a:ext cx="2485260" cy="33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Окна\Desktop\Папка мамы\2020-21\фото 20-21\проект животные осенью\IMG_20201023_102711.jpg"/>
          <p:cNvPicPr>
            <a:picLocks noChangeAspect="true" noChangeArrowheads="true"/>
          </p:cNvPicPr>
          <p:nvPr/>
        </p:nvPicPr>
        <p:blipFill rotWithShape="true">
          <a:blip r:embed="rId4"/>
          <a:srcRect b="-4351"/>
          <a:stretch>
            <a:fillRect/>
          </a:stretch>
        </p:blipFill>
        <p:spPr bwMode="auto">
          <a:xfrm rot="5400000">
            <a:off x="3019467" y="4361178"/>
            <a:ext cx="2402330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5533" y="1303867"/>
            <a:ext cx="5918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презентации проектов мы узнали: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Где зимуют бабочки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Почему лисички не делают запасы на зиму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Как зимует барсук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Как готовится к зиме лось?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Где зимует скворец?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00248" y="3158066"/>
            <a:ext cx="2448322" cy="32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>
            <a:off x="6443134" y="3225799"/>
            <a:ext cx="2720149" cy="285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 rotWithShape="true">
          <a:blip r:embed="rId3"/>
          <a:srcRect l="-4872"/>
          <a:stretch>
            <a:fillRect/>
          </a:stretch>
        </p:blipFill>
        <p:spPr bwMode="auto">
          <a:xfrm>
            <a:off x="3234268" y="3907366"/>
            <a:ext cx="2929468" cy="26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249" y="-14138795"/>
            <a:ext cx="28586113" cy="3810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9195" y="452927"/>
            <a:ext cx="7725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Где зимуют змеи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Как заяц меняет шубку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Как живут волки в лесу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Как зимуют бобры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337800" cy="100647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Оценка результатов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24934" y="1185333"/>
            <a:ext cx="10515599" cy="271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>
                <a:solidFill>
                  <a:srgbClr val="002060"/>
                </a:solidFill>
              </a:rPr>
              <a:t>В работе над проектом с детьми были использованы все группы методов и приемов, которые были направлены на достижение цели проекта. Участие детей в проекте позволило обогатить знания о сезонных изменениях в жизни диких животных, о подготовке людей и животных к зиме, об особенностях внешнего вида и условий жизни зверей, питание зимой, о необходимости помогать животным и охранять их. </a:t>
            </a:r>
            <a:endParaRPr lang="ru-RU" sz="8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Реализация </a:t>
            </a:r>
            <a:r>
              <a:rPr lang="ru-RU" sz="8000" dirty="0">
                <a:solidFill>
                  <a:srgbClr val="002060"/>
                </a:solidFill>
              </a:rPr>
              <a:t>данного проекта вызвало более тесное сплочение между его участниками.</a:t>
            </a:r>
            <a:endParaRPr lang="ru-RU" sz="80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sz="80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>
                <a:solidFill>
                  <a:srgbClr val="002060"/>
                </a:solidFill>
              </a:rPr>
              <a:t>Мы считаем, что проблема данного проекта решена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  <a:endParaRPr lang="ru-RU" sz="8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Достигнуты </a:t>
            </a:r>
            <a:r>
              <a:rPr lang="ru-RU" sz="8000" dirty="0">
                <a:solidFill>
                  <a:srgbClr val="002060"/>
                </a:solidFill>
              </a:rPr>
              <a:t>поставленные цели и задачи.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50567" y="4460712"/>
            <a:ext cx="4597400" cy="208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96334" y="1219200"/>
            <a:ext cx="11116732" cy="4974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</a:t>
            </a:r>
            <a:r>
              <a:rPr lang="ru-RU" sz="4000" dirty="0" smtClean="0">
                <a:solidFill>
                  <a:srgbClr val="002060"/>
                </a:solidFill>
              </a:rPr>
              <a:t>Благодарим за внимание!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C:\Users\Окна\Desktop\Папка мамы\2020-21\фото 20-21\проект животные осенью\IMG_20201023_103836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96256" y="2673745"/>
            <a:ext cx="4349411" cy="32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08801" y="4617321"/>
            <a:ext cx="4284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Презентацию подготовила воспитатель группы №7«Бабочки» Грачева Анна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728134" y="7503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Вид проекта:  информационно-исследовательский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Продолжительность проекта: краткосрочный </a:t>
            </a:r>
            <a:r>
              <a:rPr lang="ru-RU" dirty="0" smtClean="0">
                <a:solidFill>
                  <a:srgbClr val="002060"/>
                </a:solidFill>
              </a:rPr>
              <a:t>(2 недели)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Участники проекта: </a:t>
            </a:r>
            <a:r>
              <a:rPr lang="ru-RU" dirty="0" smtClean="0">
                <a:solidFill>
                  <a:srgbClr val="002060"/>
                </a:solidFill>
              </a:rPr>
              <a:t>воспитатели, </a:t>
            </a:r>
            <a:r>
              <a:rPr lang="ru-RU" dirty="0">
                <a:solidFill>
                  <a:srgbClr val="002060"/>
                </a:solidFill>
              </a:rPr>
              <a:t>дети старшего дошкольного возраста, родители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71251" y="3251200"/>
            <a:ext cx="5604493" cy="31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94268" y="609601"/>
            <a:ext cx="9499599" cy="48175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</a:rPr>
              <a:t>Актуальность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Природа - наш общий дом. У наших городских детей, живущих удаленно от естественной среды, бедное познание природного окружения, в результате, не сформировано правильное отношение к нему.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Какими вырастут наши дети, зависит от нас, мы должны научить детей не только " брать" от природы, но и заботиться о ней, охранять её, приумножать её богатства.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нашем детском саду согласно комплексно - тематическому планированию проходила неделя </a:t>
            </a:r>
            <a:r>
              <a:rPr lang="ru-RU" dirty="0" smtClean="0">
                <a:solidFill>
                  <a:srgbClr val="002060"/>
                </a:solidFill>
              </a:rPr>
              <a:t>«Животный мир осенью".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Ребята </a:t>
            </a:r>
            <a:r>
              <a:rPr lang="ru-RU" dirty="0">
                <a:solidFill>
                  <a:srgbClr val="002060"/>
                </a:solidFill>
              </a:rPr>
              <a:t>в группе очень заинтересовались этой темой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больше </a:t>
            </a:r>
            <a:r>
              <a:rPr lang="ru-RU" dirty="0">
                <a:solidFill>
                  <a:srgbClr val="002060"/>
                </a:solidFill>
              </a:rPr>
              <a:t>всего их удивляло, что животные </a:t>
            </a:r>
            <a:r>
              <a:rPr lang="ru-RU" dirty="0" smtClean="0">
                <a:solidFill>
                  <a:srgbClr val="002060"/>
                </a:solidFill>
              </a:rPr>
              <a:t>по-разному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готовятся </a:t>
            </a:r>
            <a:r>
              <a:rPr lang="ru-RU" dirty="0">
                <a:solidFill>
                  <a:srgbClr val="002060"/>
                </a:solidFill>
              </a:rPr>
              <a:t>к зиме. Поэтому мы решили взять эту тему.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93000" y="38481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33400" y="651933"/>
            <a:ext cx="10820400" cy="55250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Цель проекта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формирование </a:t>
            </a:r>
            <a:r>
              <a:rPr lang="ru-RU" dirty="0">
                <a:solidFill>
                  <a:srgbClr val="002060"/>
                </a:solidFill>
              </a:rPr>
              <a:t>у детей старшего дошкольного возраста о сезонных </a:t>
            </a:r>
            <a:r>
              <a:rPr lang="ru-RU" dirty="0" smtClean="0">
                <a:solidFill>
                  <a:srgbClr val="002060"/>
                </a:solidFill>
              </a:rPr>
              <a:t>           изменениях </a:t>
            </a:r>
            <a:r>
              <a:rPr lang="ru-RU" dirty="0">
                <a:solidFill>
                  <a:srgbClr val="002060"/>
                </a:solidFill>
              </a:rPr>
              <a:t>в жизни диких животных.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Задачи</a:t>
            </a:r>
            <a:r>
              <a:rPr lang="ru-RU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Расширять представления детей о животных, об условиях их жизни; продолжать учить детей узнавать животных по внешнему виду, повадкам.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Закреплять понятия о необходимости помогать им в холодное время года.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Привлечь родителей в </a:t>
            </a:r>
            <a:r>
              <a:rPr lang="ru-RU" dirty="0" err="1">
                <a:solidFill>
                  <a:srgbClr val="002060"/>
                </a:solidFill>
              </a:rPr>
              <a:t>воспитательно</a:t>
            </a:r>
            <a:r>
              <a:rPr lang="ru-RU" dirty="0">
                <a:solidFill>
                  <a:srgbClr val="002060"/>
                </a:solidFill>
              </a:rPr>
              <a:t>-образовательный процесс через проведение консультаций, организацию совместной с детьми деятельности.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Способствовать развитию творческих, интеллектуальных способностей детей.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Пополнить предметно-развивающую среду по теме проекта.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Ожидаемый результат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35000" y="897466"/>
            <a:ext cx="9567333" cy="48683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Сформированы у детей обобщённые представления о зимующих животных, знание детьми внешнего вида, образа жизни, о приспособленности животных к жизни в зимнее время.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Умение </a:t>
            </a:r>
            <a:r>
              <a:rPr lang="ru-RU" dirty="0">
                <a:solidFill>
                  <a:srgbClr val="002060"/>
                </a:solidFill>
              </a:rPr>
              <a:t>детьми анализировать, устанавливать причинно-следственные связи.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Сформировано гуманное отношение к природе.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Сформированы интерес и любовь к родному краю в процессе экологического воспитания и умение отражать это в рисунке, лепке, аппликации и др.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Приобщение родителей к совместной деятельности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детским садом.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76972" y="4511064"/>
            <a:ext cx="3964695" cy="22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Модель трех вопросов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Окна\Desktop\Папка мамы\2020-21\фото 20-21\проект животные осенью\IMG_20201016_184428.jpg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92867" y="1501249"/>
            <a:ext cx="6832600" cy="5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Деятельность </a:t>
            </a:r>
            <a:r>
              <a:rPr lang="ru-RU" dirty="0">
                <a:solidFill>
                  <a:srgbClr val="002060"/>
                </a:solidFill>
              </a:rPr>
              <a:t>в рамках проекта: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491067" y="1380067"/>
            <a:ext cx="10862733" cy="4796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 этап: </a:t>
            </a:r>
            <a:r>
              <a:rPr lang="ru-RU" dirty="0" smtClean="0">
                <a:solidFill>
                  <a:srgbClr val="002060"/>
                </a:solidFill>
              </a:rPr>
              <a:t> предварительный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Изучение методической литературы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Организация предметно-развивающей среды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Подбор художественной и энциклопедической литературы, иллюстраций, картин, дидактических игр, оборудования, костюмов, музыкальных игр, интернет- ресурсов по теме проекта.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2 этап: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основной этап- информационно-творческий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601133" y="1625600"/>
            <a:ext cx="10913534" cy="4631267"/>
          </a:xfrm>
        </p:spPr>
        <p:txBody>
          <a:bodyPr numCol="3">
            <a:normAutofit fontScale="4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500" b="1" dirty="0">
                <a:solidFill>
                  <a:srgbClr val="002060"/>
                </a:solidFill>
              </a:rPr>
              <a:t>ОО "Познавательное развитие</a:t>
            </a:r>
            <a:r>
              <a:rPr lang="ru-RU" sz="2500" b="1" dirty="0" smtClean="0">
                <a:solidFill>
                  <a:srgbClr val="002060"/>
                </a:solidFill>
              </a:rPr>
              <a:t>":</a:t>
            </a:r>
            <a:endParaRPr lang="ru-RU" sz="2500" b="1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 </a:t>
            </a:r>
            <a:r>
              <a:rPr lang="ru-RU" sz="2500" i="1" dirty="0">
                <a:solidFill>
                  <a:srgbClr val="002060"/>
                </a:solidFill>
              </a:rPr>
              <a:t>Беседа </a:t>
            </a:r>
            <a:r>
              <a:rPr lang="ru-RU" sz="2500" dirty="0">
                <a:solidFill>
                  <a:srgbClr val="002060"/>
                </a:solidFill>
              </a:rPr>
              <a:t> Кто живет в осеннем лесу? 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 ( с использованием ИКТ)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Презентация Как дикие животные готовятся к зиме?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   </a:t>
            </a:r>
            <a:r>
              <a:rPr lang="ru-RU" sz="2500" i="1" dirty="0" smtClean="0">
                <a:solidFill>
                  <a:srgbClr val="002060"/>
                </a:solidFill>
              </a:rPr>
              <a:t>ФЭМП</a:t>
            </a:r>
            <a:endParaRPr lang="ru-RU" sz="2500" i="1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«Классификация по одному признаку</a:t>
            </a:r>
            <a:r>
              <a:rPr lang="ru-RU" sz="2500" dirty="0" smtClean="0">
                <a:solidFill>
                  <a:srgbClr val="002060"/>
                </a:solidFill>
              </a:rPr>
              <a:t>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«Ориентировка в пространстве»</a:t>
            </a:r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   Экспериментальная </a:t>
            </a:r>
            <a:r>
              <a:rPr lang="ru-RU" sz="2500" dirty="0">
                <a:solidFill>
                  <a:srgbClr val="002060"/>
                </a:solidFill>
              </a:rPr>
              <a:t>деятельность 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 Опыт  «Почему заяц зимой белый?»</a:t>
            </a:r>
            <a:endParaRPr lang="ru-RU" sz="2500" dirty="0" smtClean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Опыт  </a:t>
            </a:r>
            <a:r>
              <a:rPr lang="ru-RU" sz="2500" dirty="0">
                <a:solidFill>
                  <a:srgbClr val="002060"/>
                </a:solidFill>
              </a:rPr>
              <a:t>«Почему белка меняет шубку зимой»?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Опыт </a:t>
            </a: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« Какая шубка теплее?»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</a:rPr>
              <a:t>ОО "Речевое развитие</a:t>
            </a:r>
            <a:r>
              <a:rPr lang="ru-RU" sz="2500" b="1" dirty="0" smtClean="0">
                <a:solidFill>
                  <a:srgbClr val="002060"/>
                </a:solidFill>
              </a:rPr>
              <a:t>"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i="1" dirty="0">
                <a:solidFill>
                  <a:srgbClr val="002060"/>
                </a:solidFill>
              </a:rPr>
              <a:t>Развитие речи</a:t>
            </a:r>
            <a:endParaRPr lang="ru-RU" sz="2500" i="1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«Составление рассказа «Как мы попали в волшебный лес»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«Рассказывание по предметным картинкам </a:t>
            </a:r>
            <a:endParaRPr lang="ru-RU" sz="2500" dirty="0" smtClean="0">
              <a:solidFill>
                <a:srgbClr val="002060"/>
              </a:solidFill>
            </a:endParaRPr>
          </a:p>
          <a:p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«</a:t>
            </a:r>
            <a:r>
              <a:rPr lang="ru-RU" sz="2500" dirty="0">
                <a:solidFill>
                  <a:srgbClr val="002060"/>
                </a:solidFill>
              </a:rPr>
              <a:t>Явления природы»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 «</a:t>
            </a:r>
            <a:r>
              <a:rPr lang="ru-RU" sz="2500" dirty="0">
                <a:solidFill>
                  <a:srgbClr val="002060"/>
                </a:solidFill>
              </a:rPr>
              <a:t>Интегрированное занятие «В гости к животным»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«Чтение и пересказ рассказа Г. Снегирева «Как птицы и звери к зиме готовятся».</a:t>
            </a:r>
            <a:endParaRPr lang="ru-RU" sz="2500" dirty="0">
              <a:solidFill>
                <a:srgbClr val="002060"/>
              </a:solidFill>
            </a:endParaRPr>
          </a:p>
          <a:p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Художественно-эстетическая </a:t>
            </a:r>
            <a:r>
              <a:rPr lang="ru-RU" sz="2500" b="1" dirty="0">
                <a:solidFill>
                  <a:srgbClr val="002060"/>
                </a:solidFill>
              </a:rPr>
              <a:t>деятельность</a:t>
            </a:r>
            <a:r>
              <a:rPr lang="ru-RU" sz="2500" dirty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Аппликация «Царство диких животных»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Лепка «Кто живет в осеннем лесу?»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Конструирование из природного материала «Ежик»</a:t>
            </a:r>
            <a:endParaRPr lang="ru-RU" sz="2500" dirty="0">
              <a:solidFill>
                <a:srgbClr val="002060"/>
              </a:solidFill>
            </a:endParaRPr>
          </a:p>
          <a:p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   Чтение </a:t>
            </a:r>
            <a:r>
              <a:rPr lang="ru-RU" sz="2500" b="1" dirty="0">
                <a:solidFill>
                  <a:srgbClr val="002060"/>
                </a:solidFill>
              </a:rPr>
              <a:t>художественной литературы</a:t>
            </a:r>
            <a:r>
              <a:rPr lang="ru-RU" sz="2500" dirty="0">
                <a:solidFill>
                  <a:srgbClr val="002060"/>
                </a:solidFill>
              </a:rPr>
              <a:t>.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rgbClr val="002060"/>
                </a:solidFill>
              </a:rPr>
              <a:t>В. Бианки «Готовятся к зиме»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А</a:t>
            </a:r>
            <a:r>
              <a:rPr lang="ru-RU" sz="2500" dirty="0">
                <a:solidFill>
                  <a:srgbClr val="002060"/>
                </a:solidFill>
              </a:rPr>
              <a:t>. Блок «Зайчик»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М</a:t>
            </a:r>
            <a:r>
              <a:rPr lang="ru-RU" sz="2500" dirty="0">
                <a:solidFill>
                  <a:srgbClr val="002060"/>
                </a:solidFill>
              </a:rPr>
              <a:t>. Пришвин «Ёж</a:t>
            </a:r>
            <a:r>
              <a:rPr lang="ru-RU" sz="2500" dirty="0" smtClean="0">
                <a:solidFill>
                  <a:srgbClr val="002060"/>
                </a:solidFill>
              </a:rPr>
              <a:t>»,</a:t>
            </a:r>
            <a:endParaRPr lang="ru-RU" sz="2500" dirty="0" smtClean="0">
              <a:solidFill>
                <a:srgbClr val="002060"/>
              </a:solidFill>
            </a:endParaRPr>
          </a:p>
          <a:p>
            <a:r>
              <a:rPr lang="ru-RU" sz="2500" dirty="0" smtClean="0">
                <a:solidFill>
                  <a:srgbClr val="002060"/>
                </a:solidFill>
              </a:rPr>
              <a:t>К</a:t>
            </a:r>
            <a:r>
              <a:rPr lang="ru-RU" sz="2500" dirty="0">
                <a:solidFill>
                  <a:srgbClr val="002060"/>
                </a:solidFill>
              </a:rPr>
              <a:t>. Д. Ушинский «Жалобы зайки</a:t>
            </a:r>
            <a:r>
              <a:rPr lang="ru-RU" sz="2500" dirty="0" smtClean="0">
                <a:solidFill>
                  <a:srgbClr val="002060"/>
                </a:solidFill>
              </a:rPr>
              <a:t>».</a:t>
            </a:r>
            <a:endParaRPr lang="ru-RU" sz="2500" dirty="0" smtClean="0">
              <a:solidFill>
                <a:srgbClr val="002060"/>
              </a:solidFill>
            </a:endParaRPr>
          </a:p>
          <a:p>
            <a:endParaRPr lang="ru-RU" sz="2500" dirty="0">
              <a:solidFill>
                <a:srgbClr val="002060"/>
              </a:solidFill>
            </a:endParaRPr>
          </a:p>
          <a:p>
            <a:endParaRPr lang="ru-RU" sz="2500" dirty="0" smtClean="0">
              <a:solidFill>
                <a:srgbClr val="002060"/>
              </a:solidFill>
            </a:endParaRPr>
          </a:p>
          <a:p>
            <a:endParaRPr lang="ru-RU" sz="2500" dirty="0">
              <a:solidFill>
                <a:srgbClr val="002060"/>
              </a:solidFill>
            </a:endParaRPr>
          </a:p>
          <a:p>
            <a:endParaRPr lang="ru-RU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</a:rPr>
              <a:t>Игровая деятельность</a:t>
            </a:r>
            <a:endParaRPr lang="ru-RU" sz="25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i="1" dirty="0">
                <a:solidFill>
                  <a:srgbClr val="002060"/>
                </a:solidFill>
              </a:rPr>
              <a:t>Дидактические игры и упражнения</a:t>
            </a:r>
            <a:r>
              <a:rPr lang="ru-RU" sz="2500" i="1" dirty="0" smtClean="0">
                <a:solidFill>
                  <a:srgbClr val="002060"/>
                </a:solidFill>
              </a:rPr>
              <a:t>:</a:t>
            </a:r>
            <a:endParaRPr lang="ru-RU" sz="2500" i="1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2500" dirty="0">
                <a:solidFill>
                  <a:srgbClr val="002060"/>
                </a:solidFill>
              </a:rPr>
              <a:t>«Кто где живет?», «У кого кто?», «Кто лишний?», «Назови ласково?», «Веселый счет», «Кто что ест?», «Четвертый лишний», «Чей хвост?», «Большой –маленький</a:t>
            </a:r>
            <a:r>
              <a:rPr lang="ru-RU" sz="2500" dirty="0" smtClean="0">
                <a:solidFill>
                  <a:srgbClr val="002060"/>
                </a:solidFill>
              </a:rPr>
              <a:t>»</a:t>
            </a:r>
            <a:endParaRPr lang="ru-RU" sz="25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i="1" dirty="0" smtClean="0">
                <a:solidFill>
                  <a:srgbClr val="002060"/>
                </a:solidFill>
              </a:rPr>
              <a:t>Сюжетно-ролевые </a:t>
            </a:r>
            <a:r>
              <a:rPr lang="ru-RU" sz="2500" i="1" dirty="0">
                <a:solidFill>
                  <a:srgbClr val="002060"/>
                </a:solidFill>
              </a:rPr>
              <a:t>игры</a:t>
            </a:r>
            <a:endParaRPr lang="ru-RU" sz="25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«Больница для зверей», «Путешествие в лес», «Строители».</a:t>
            </a:r>
            <a:endParaRPr lang="ru-RU" sz="25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i="1" dirty="0">
                <a:solidFill>
                  <a:srgbClr val="002060"/>
                </a:solidFill>
              </a:rPr>
              <a:t>Настольные игры</a:t>
            </a:r>
            <a:endParaRPr lang="ru-RU" sz="25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«Зоологическое лото» ,макеты «Зимний лес»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i="1" dirty="0">
                <a:solidFill>
                  <a:srgbClr val="002060"/>
                </a:solidFill>
              </a:rPr>
              <a:t>Подвижные игры</a:t>
            </a:r>
            <a:r>
              <a:rPr lang="ru-RU" sz="2500" dirty="0">
                <a:solidFill>
                  <a:srgbClr val="002060"/>
                </a:solidFill>
              </a:rPr>
              <a:t>: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500" dirty="0">
                <a:solidFill>
                  <a:srgbClr val="002060"/>
                </a:solidFill>
              </a:rPr>
              <a:t>«Летает, бегает», «Я знаю…», «Волк во рву», «Совушка», «Хитрая лиса», «У медведя во бору», «Зайцы и волк</a:t>
            </a:r>
            <a:r>
              <a:rPr lang="ru-RU" sz="2500" dirty="0" smtClean="0">
                <a:solidFill>
                  <a:srgbClr val="002060"/>
                </a:solidFill>
              </a:rPr>
              <a:t>»</a:t>
            </a:r>
            <a:endParaRPr lang="ru-RU" sz="2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Работа с родителями: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702733" y="1337733"/>
            <a:ext cx="10651067" cy="483923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Рекомендации по прогулке в лес, парк совместно с детьми.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Папки-передвижки: «Учимся наблюдать за изменениями в природе», «Правила поведения в </a:t>
            </a:r>
            <a:r>
              <a:rPr lang="ru-RU" dirty="0" smtClean="0">
                <a:solidFill>
                  <a:srgbClr val="002060"/>
                </a:solidFill>
              </a:rPr>
              <a:t>лесу»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 Подготовить </a:t>
            </a:r>
            <a:r>
              <a:rPr lang="ru-RU" dirty="0">
                <a:solidFill>
                  <a:srgbClr val="002060"/>
                </a:solidFill>
              </a:rPr>
              <a:t>с детьми сообщение о животном, нарисовать </a:t>
            </a:r>
            <a:r>
              <a:rPr lang="ru-RU" dirty="0" smtClean="0">
                <a:solidFill>
                  <a:srgbClr val="002060"/>
                </a:solidFill>
              </a:rPr>
              <a:t>иллюстрацию или оформить поделку.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Консультации : «Влияние животных на полноценное развитие личности ребенка», «Как животные и птицы зимуют», «Где прячется опасность</a:t>
            </a:r>
            <a:r>
              <a:rPr lang="ru-RU" dirty="0" smtClean="0">
                <a:solidFill>
                  <a:srgbClr val="002060"/>
                </a:solidFill>
              </a:rPr>
              <a:t>?».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Раскраски совместно с родителями «Домашние и дикие животные».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5254</Words>
  <Application>WPS Presentation</Application>
  <PresentationFormat>Произвольный</PresentationFormat>
  <Paragraphs>149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微软雅黑</vt:lpstr>
      <vt:lpstr>Arial Unicode MS</vt:lpstr>
      <vt:lpstr>Office Theme</vt:lpstr>
      <vt:lpstr>Проект «Как животные готовятся к зиме»</vt:lpstr>
      <vt:lpstr>PowerPoint 演示文稿</vt:lpstr>
      <vt:lpstr>PowerPoint 演示文稿</vt:lpstr>
      <vt:lpstr>PowerPoint 演示文稿</vt:lpstr>
      <vt:lpstr>Ожидаемый результат</vt:lpstr>
      <vt:lpstr>Модель трех вопросов</vt:lpstr>
      <vt:lpstr>Деятельность в рамках проекта: </vt:lpstr>
      <vt:lpstr>2 этап:  основной этап- информационно-творческий</vt:lpstr>
      <vt:lpstr>Работа с родителями: </vt:lpstr>
      <vt:lpstr>Презентация проектов детей</vt:lpstr>
      <vt:lpstr>PowerPoint 演示文稿</vt:lpstr>
      <vt:lpstr>Оценка результатов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Окна</dc:creator>
  <cp:lastModifiedBy>vadim</cp:lastModifiedBy>
  <cp:revision>13</cp:revision>
  <dcterms:created xsi:type="dcterms:W3CDTF">2021-01-12T13:49:00Z</dcterms:created>
  <dcterms:modified xsi:type="dcterms:W3CDTF">2021-01-12T13:49:00Z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