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79" r:id="rId5"/>
    <p:sldId id="280" r:id="rId6"/>
    <p:sldId id="256" r:id="rId7"/>
    <p:sldId id="265" r:id="rId8"/>
    <p:sldId id="277" r:id="rId9"/>
    <p:sldId id="261" r:id="rId10"/>
    <p:sldId id="258" r:id="rId11"/>
    <p:sldId id="260" r:id="rId12"/>
    <p:sldId id="257" r:id="rId13"/>
    <p:sldId id="278" r:id="rId14"/>
    <p:sldId id="266" r:id="rId15"/>
    <p:sldId id="281" r:id="rId16"/>
    <p:sldId id="268" r:id="rId17"/>
    <p:sldId id="269" r:id="rId18"/>
    <p:sldId id="271" r:id="rId19"/>
    <p:sldId id="267" r:id="rId20"/>
    <p:sldId id="272" r:id="rId21"/>
    <p:sldId id="273" r:id="rId22"/>
    <p:sldId id="282" r:id="rId23"/>
    <p:sldId id="274" r:id="rId24"/>
    <p:sldId id="275" r:id="rId25"/>
    <p:sldId id="276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A7"/>
    <a:srgbClr val="FFFFC9"/>
    <a:srgbClr val="FFFFB7"/>
    <a:srgbClr val="99FF99"/>
    <a:srgbClr val="FFFFDD"/>
    <a:srgbClr val="FFFF66"/>
    <a:srgbClr val="B3FFB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C9"/>
            </a:gs>
            <a:gs pos="100000">
              <a:srgbClr val="A7FFA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Муниципальное бюджетное дошкольное    образовательное учреждение центр развития ребенка – детский сад №28 «Огонек»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 Проект 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«Мой любимый «ОГОНЕК»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Проект реализовали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дети, родители и воспитатели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группы № 7 «Бабочки»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2016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Роман\Desktop\2015 2016\logo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07571" cy="606489"/>
          </a:xfrm>
          <a:prstGeom prst="rect">
            <a:avLst/>
          </a:prstGeom>
          <a:noFill/>
        </p:spPr>
      </p:pic>
      <p:pic>
        <p:nvPicPr>
          <p:cNvPr id="12290" name="Picture 2" descr="C:\Users\Роман\Desktop\2015 2016\p58__1__dsc_0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2715695" cy="174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встрече с ветераном узнали как построили детский сад  и в какие игры раньше играли дети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Роман\Desktop\20160122103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77072"/>
            <a:ext cx="3979891" cy="288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Роман\Desktop\20160122103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187615" cy="265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Роман\Desktop\20160122102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3448620" cy="2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Встреча с выпускниками детского сада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Роман\Desktop\IMG_5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525298" cy="282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Мы учимся заботиться о малышах - концерт для младшей группы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C:\Users\Роман\Desktop\15.01.16 выступление в саду\DSC07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49080"/>
            <a:ext cx="3635896" cy="242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Роман\Desktop\15.01.16 выступление в саду\DSC07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33438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Роман\Desktop\15.01.16 выступление в саду\DSC07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13973"/>
            <a:ext cx="3816424" cy="254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Роман\Desktop\15.01.16 выступление в саду\DSC07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3686089" cy="27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24482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III этап -  выбор темы проекта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Сбор информации по теме проекта, оформление продукта своей работы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36332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На этом этапе   дети и родители фотографировали наш участок,  группу, сотрудников детского сада, считали количество столов и стульев в группе, измеряли шагами участок и многое другое…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9168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IV </a:t>
            </a:r>
            <a:r>
              <a:rPr lang="ru-RU" b="1" dirty="0" smtClean="0">
                <a:solidFill>
                  <a:srgbClr val="FF0000"/>
                </a:solidFill>
              </a:rPr>
              <a:t>этап -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презентации своих проектов детьми проходил несколько дней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фото проект огонек\IMG_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200" y="2161068"/>
            <a:ext cx="5200048" cy="396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проекты  очень разнообразны…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фото проект огонек\IMG_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702941"/>
            <a:ext cx="6634833" cy="4423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Наша группа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3075" name="Picture 3" descr="G:\фото проект огонек\IMG_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44" y="1237586"/>
            <a:ext cx="7763756" cy="533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Профессии в детском саду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G:\фото проект огонек\IMG_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89" y="2263180"/>
            <a:ext cx="524100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фото проект огонек\IMG_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40" y="1268760"/>
            <a:ext cx="3726160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Как игрушки попадают в детский сад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6147" name="Picture 3" descr="G:\фото проект огонек\IMG_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5620362" cy="317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фото проект огонек\IMG_00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27089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Режим дня в детском саду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G:\фото проект огонек\IMG_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888" y="1600200"/>
            <a:ext cx="498222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9126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rebuchet MS" pitchFamily="34" charset="0"/>
              </a:rPr>
              <a:t>Тип проекта: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rebuchet MS" pitchFamily="34" charset="0"/>
              </a:rPr>
              <a:t> </a:t>
            </a:r>
            <a:r>
              <a:rPr lang="ru-RU" altLang="ru-RU" dirty="0" smtClean="0">
                <a:solidFill>
                  <a:srgbClr val="003300"/>
                </a:solidFill>
                <a:latin typeface="Times New Roman" pitchFamily="18" charset="0"/>
                <a:cs typeface="Trebuchet MS" pitchFamily="34" charset="0"/>
              </a:rPr>
              <a:t>краткосрочный, </a:t>
            </a:r>
            <a:r>
              <a:rPr lang="ru-RU" altLang="ru-RU" dirty="0" err="1" smtClean="0">
                <a:solidFill>
                  <a:srgbClr val="003300"/>
                </a:solidFill>
                <a:latin typeface="Times New Roman" pitchFamily="18" charset="0"/>
                <a:cs typeface="Trebuchet MS" pitchFamily="34" charset="0"/>
              </a:rPr>
              <a:t>исследовательско-творческий</a:t>
            </a:r>
            <a:r>
              <a:rPr lang="ru-RU" altLang="ru-RU" dirty="0" smtClean="0">
                <a:solidFill>
                  <a:srgbClr val="003300"/>
                </a:solidFill>
                <a:latin typeface="Times New Roman" pitchFamily="18" charset="0"/>
                <a:cs typeface="Trebuchet MS" pitchFamily="34" charset="0"/>
              </a:rPr>
              <a:t>, групповой.</a:t>
            </a:r>
            <a:br>
              <a:rPr lang="ru-RU" altLang="ru-RU" dirty="0" smtClean="0">
                <a:solidFill>
                  <a:srgbClr val="003300"/>
                </a:solidFill>
                <a:latin typeface="Times New Roman" pitchFamily="18" charset="0"/>
                <a:cs typeface="Trebuchet MS" pitchFamily="34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>Объект проекта</a:t>
            </a:r>
            <a:r>
              <a:rPr lang="ru-RU" b="1" dirty="0" smtClean="0"/>
              <a:t>:</a:t>
            </a:r>
            <a:r>
              <a:rPr lang="ru-RU" dirty="0" smtClean="0"/>
              <a:t> взаимодействие семей воспитанников и сотрудников ДОУ.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G:\фото проект огонек\IMG_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93096"/>
            <a:ext cx="3059832" cy="227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Наш участок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G:\фото проект огонек\IMG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Детский сад будущего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8194" name="Picture 2" descr="G:\фото проект огонек\IMG_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155302" cy="284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фото проект огонек\IMG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00"/>
            <a:ext cx="3960440" cy="29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фото проект огонек\IMG_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59929"/>
            <a:ext cx="3672408" cy="25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План нашей группы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фото проект огонек\IMG_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668344" cy="511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81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наших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Picture 3" descr="G:\фото проект огонек\IMG_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384376" cy="209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G:\фото проект огонек\IMG_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861048"/>
            <a:ext cx="4134569" cy="238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G:\фото проект огонек\IMG_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21903"/>
            <a:ext cx="3672408" cy="333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G:\фото проект огонек\IMG_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340768"/>
            <a:ext cx="3312368" cy="217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оман\Desktop\20160125091222-1-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85758"/>
            <a:ext cx="1626886" cy="193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Роман\Desktop\20160125092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42900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Роман\Desktop\20160125091824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764703"/>
            <a:ext cx="2304256" cy="238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Роман\Desktop\20160125093505-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184630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70" y="3429000"/>
            <a:ext cx="2736304" cy="2507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 Дети проявляют интерес к истории детского сада, развитие их познавательной активности.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 Дети выражают в продуктивной деятельности свои знания и впечатления.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 Развитие стремления детей получать информацию о жизни детского сада из разных источников.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4. Укрепление связи ДОУ с семьями воспитанников.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гордимся и любим наш детский сад!!!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фото проект огонек\IMG_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077" y="1600200"/>
            <a:ext cx="67558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38884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формирование познавательной активности детей (учить добывать интересующую информацию из различных источников, обрабатывать ее и презентовать), воспитание  чувства любви и уважения к своему детскому саду, его сотрудникам и своим друзьям.</a:t>
            </a:r>
          </a:p>
          <a:p>
            <a:endParaRPr lang="ru-RU" dirty="0"/>
          </a:p>
        </p:txBody>
      </p:sp>
      <p:pic>
        <p:nvPicPr>
          <p:cNvPr id="15362" name="Picture 2" descr="G:\фото проект огонек\IMG_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110042" cy="2502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832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smtClean="0"/>
              <a:t> формирование познавательной активности детей </a:t>
            </a:r>
          </a:p>
          <a:p>
            <a:pPr>
              <a:buNone/>
            </a:pPr>
            <a:r>
              <a:rPr lang="ru-RU" dirty="0" smtClean="0"/>
              <a:t>- воспитывать любовь к своему детскому саду, сотрудникам – ветеранам, гордость за детский сад, бережное отношение к ценностям детского сада.</a:t>
            </a:r>
          </a:p>
          <a:p>
            <a:pPr>
              <a:buNone/>
            </a:pPr>
            <a:r>
              <a:rPr lang="ru-RU" dirty="0" smtClean="0"/>
              <a:t>- привлечь внимание детей к истории детского сада, развивать их познавательную активность.</a:t>
            </a:r>
          </a:p>
          <a:p>
            <a:pPr>
              <a:buNone/>
            </a:pPr>
            <a:r>
              <a:rPr lang="ru-RU" dirty="0" smtClean="0"/>
              <a:t>- закрепить умение детей выражать в продуктивной деятельности свои знания и впечатления.</a:t>
            </a:r>
          </a:p>
          <a:p>
            <a:pPr>
              <a:buNone/>
            </a:pPr>
            <a:r>
              <a:rPr lang="ru-RU" dirty="0" smtClean="0"/>
              <a:t>- развивать гражданские чувства, воспитывать нравственность и патриотизм.</a:t>
            </a:r>
          </a:p>
          <a:p>
            <a:pPr>
              <a:buNone/>
            </a:pPr>
            <a:r>
              <a:rPr lang="ru-RU" dirty="0" smtClean="0"/>
              <a:t>-  поддерживать стремление детей получать информацию о жизни детского сада из разных источников.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604448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дети старшего дошкольного возраста; родители воспитанников, воспитатели, специалисты МБДОУ.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Срок реализации проекта:</a:t>
            </a:r>
            <a:r>
              <a:rPr lang="ru-RU" dirty="0" smtClean="0"/>
              <a:t>  3 недели (январь 2016)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Интеграция образовательных областей: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«Познавательное развитие», «Коммуникативно-личностное развитие», «Речевое развитие», «Художественно-эстетическое развитие»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630616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 этап. Подготовительный. Что я знаю про детский сад?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2" name="AutoShape 2" descr="https://e.mail.ru/cgi-bin/getattach?file=IMG%2d20160112%2dWA0000.jpg&amp;id=14534803800000000419;0;1&amp;mode=attachment&amp;&amp;x-email=gracheva.anna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Роман\Desktop\IMG-20160112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948264" cy="4855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7687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     </a:t>
            </a:r>
            <a:r>
              <a:rPr lang="ru-RU" sz="7000" b="1" dirty="0" smtClean="0">
                <a:solidFill>
                  <a:srgbClr val="FF0000"/>
                </a:solidFill>
              </a:rPr>
              <a:t>В результате был составлен список тем проектов (составляли дети)</a:t>
            </a:r>
            <a:r>
              <a:rPr lang="ru-RU" sz="70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sz="5100" dirty="0" smtClean="0">
              <a:solidFill>
                <a:srgbClr val="FF0000"/>
              </a:solidFill>
            </a:endParaRP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«Профессии в детском саду»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«История детского сада»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 План  нашей группы (нарисовать план помещения: группа, спальня, приемная. Посчитать сколько столов и стульев в группе, сколько кроваток и кабинок и т.д.)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Нарисовать </a:t>
            </a:r>
            <a:r>
              <a:rPr lang="ru-RU" sz="5000" dirty="0" err="1" smtClean="0">
                <a:solidFill>
                  <a:srgbClr val="002060"/>
                </a:solidFill>
              </a:rPr>
              <a:t>план-карту</a:t>
            </a:r>
            <a:r>
              <a:rPr lang="ru-RU" sz="5000" dirty="0" smtClean="0">
                <a:solidFill>
                  <a:srgbClr val="002060"/>
                </a:solidFill>
              </a:rPr>
              <a:t> прогулочного участка.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«Наша группа» (мои любимые игрушки, мои друзья, мои воспитатели, любимые занятия)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Оформление макета детского сада (сколько этажей, где находится наша группа, спортивный зал, кухня и т.д.)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Придумать и оформить герб детского сада «ОГОНЕК» 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Детский сад будущего (макет, рисунок)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 «Когда папа и мама были маленькими» (папы и мамы тоже были детьми и ходили в д/с и порой баловались)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«Почему еда в детском саду такая вкусная»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 «За что я люблю детский сад»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«Правила поведения в детском саду. Что будет, если их не соблюдать»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«Почему нужно беречь игрушки»</a:t>
            </a:r>
          </a:p>
          <a:p>
            <a:pPr lvl="0"/>
            <a:r>
              <a:rPr lang="ru-RU" sz="5000" dirty="0" smtClean="0">
                <a:solidFill>
                  <a:srgbClr val="002060"/>
                </a:solidFill>
              </a:rPr>
              <a:t> «Как игрушки попадают в детский сад» </a:t>
            </a:r>
          </a:p>
          <a:p>
            <a:endParaRPr lang="ru-RU" sz="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II этап(основной)включал в себя следующие мероприятия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НОД«Детский сад – мой второй дом»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экскурсия  по детскому саду;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разучивание стихотворений  про детский сад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- НОД«История моего детского сада»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встреча с ветеранами детского сада;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встреча с выпускниками детского сада;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 - знакомство с планом группы;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слушание песен про детский сад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Экскурсия в методический кабинет помогла узнать как в детский сад попадают игрушки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Роман\Desktop\2016011811433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164" y="1772816"/>
            <a:ext cx="37242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Роман\Desktop\2016011811480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168352" cy="273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Роман\Desktop\2016011811493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2952328" cy="258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525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Муниципальное бюджетное дошкольное    образовательное учреждение центр развития ребенка – детский сад №28 «Огонек»</vt:lpstr>
      <vt:lpstr>    Тип проекта: краткосрочный, исследовательско-творческий, групповой. Объект проекта: взаимодействие семей воспитанников и сотрудников ДОУ. </vt:lpstr>
      <vt:lpstr>Цель проекта:</vt:lpstr>
      <vt:lpstr>Задачи:</vt:lpstr>
      <vt:lpstr>Презентация PowerPoint</vt:lpstr>
      <vt:lpstr>I этап. Подготовительный. Что я знаю про детский сад?</vt:lpstr>
      <vt:lpstr>Презентация PowerPoint</vt:lpstr>
      <vt:lpstr>II этап(основной)включал в себя следующие мероприятия </vt:lpstr>
      <vt:lpstr>Экскурсия в методический кабинет помогла узнать как в детский сад попадают игрушки</vt:lpstr>
      <vt:lpstr>На встрече с ветераном узнали как построили детский сад  и в какие игры раньше играли дети </vt:lpstr>
      <vt:lpstr>Встреча с выпускниками детского сада</vt:lpstr>
      <vt:lpstr>Мы учимся заботиться о малышах - концерт для младшей группы</vt:lpstr>
      <vt:lpstr>III этап -  выбор темы проекта  Сбор информации по теме проекта, оформление продукта своей работы </vt:lpstr>
      <vt:lpstr> IV этап - презентации своих проектов детьми проходил несколько дней </vt:lpstr>
      <vt:lpstr>Наши проекты  очень разнообразны…</vt:lpstr>
      <vt:lpstr>Наша группа</vt:lpstr>
      <vt:lpstr>Профессии в детском саду</vt:lpstr>
      <vt:lpstr>Как игрушки попадают в детский сад</vt:lpstr>
      <vt:lpstr>Режим дня в детском саду</vt:lpstr>
      <vt:lpstr>Наш участок</vt:lpstr>
      <vt:lpstr>Детский сад будущего</vt:lpstr>
      <vt:lpstr>План нашей группы</vt:lpstr>
      <vt:lpstr>Презентация наших проектов</vt:lpstr>
      <vt:lpstr>Презентация PowerPoint</vt:lpstr>
      <vt:lpstr>Результаты проекта:</vt:lpstr>
      <vt:lpstr>Мы гордимся и любим наш детский сад!!!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  образовательное учреждение центр развития ребенка – детский сад №28 «Огонек»</dc:title>
  <dc:creator>Вадим и Света</dc:creator>
  <cp:lastModifiedBy>Administrator</cp:lastModifiedBy>
  <cp:revision>6</cp:revision>
  <dcterms:modified xsi:type="dcterms:W3CDTF">2016-06-17T14:46:23Z</dcterms:modified>
</cp:coreProperties>
</file>