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4" r:id="rId5"/>
    <p:sldId id="258" r:id="rId6"/>
    <p:sldId id="261" r:id="rId7"/>
    <p:sldId id="260" r:id="rId8"/>
    <p:sldId id="262" r:id="rId9"/>
    <p:sldId id="263" r:id="rId10"/>
    <p:sldId id="269" r:id="rId11"/>
    <p:sldId id="264" r:id="rId12"/>
    <p:sldId id="265" r:id="rId13"/>
    <p:sldId id="266" r:id="rId14"/>
    <p:sldId id="268" r:id="rId15"/>
    <p:sldId id="267" r:id="rId16"/>
    <p:sldId id="270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3BF"/>
    <a:srgbClr val="EFE785"/>
    <a:srgbClr val="61D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rgbClr val="00B0F0"/>
            </a:gs>
            <a:gs pos="50000">
              <a:srgbClr val="61D6FF"/>
            </a:gs>
            <a:gs pos="50000">
              <a:srgbClr val="F7F3BF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28792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Разноцветная неделя в группе «Бабочки»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Роман\Desktop\разноцветная неделя\фото разн нед\201510131040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628800"/>
            <a:ext cx="6504723" cy="4878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ман\Desktop\разноцветная неделя\фото разн нед\20151014115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47522"/>
            <a:ext cx="7704855" cy="5778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Роман\Desktop\разноцветная неделя\фото разн нед\201510151402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3284984"/>
            <a:ext cx="5951492" cy="3381832"/>
          </a:xfrm>
          <a:prstGeom prst="rect">
            <a:avLst/>
          </a:prstGeom>
          <a:noFill/>
        </p:spPr>
      </p:pic>
      <p:pic>
        <p:nvPicPr>
          <p:cNvPr id="8" name="Picture 2" descr="C:\Users\Роман\Desktop\разноцветная неделя\фото разн нед\201510140909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0648"/>
            <a:ext cx="4392488" cy="3293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86895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70C0"/>
                </a:solidFill>
              </a:rPr>
              <a:t/>
            </a:r>
            <a:br>
              <a:rPr lang="ru-RU" sz="2700" b="1" i="1" dirty="0" smtClean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>Синий – неба, моря цвет,</a:t>
            </a:r>
            <a:br>
              <a:rPr lang="ru-RU" sz="2200" b="1" i="1" dirty="0" smtClean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>Шлём привет вам всем в четверг!</a:t>
            </a:r>
            <a:br>
              <a:rPr lang="ru-RU" sz="2200" b="1" i="1" dirty="0" smtClean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/>
            </a:r>
            <a:br>
              <a:rPr lang="ru-RU" sz="2200" b="1" i="1" dirty="0" smtClean="0">
                <a:solidFill>
                  <a:srgbClr val="0070C0"/>
                </a:solidFill>
              </a:rPr>
            </a:br>
            <a:r>
              <a:rPr lang="ru-RU" sz="2700" b="1" i="1" dirty="0" smtClean="0">
                <a:solidFill>
                  <a:srgbClr val="0070C0"/>
                </a:solidFill>
              </a:rPr>
              <a:t/>
            </a:r>
            <a:br>
              <a:rPr lang="ru-RU" sz="2700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263959"/>
            <a:ext cx="8388903" cy="559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Роман\Desktop\разноцветная неделя\фото разн нед\201510150959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04664"/>
            <a:ext cx="3779912" cy="2487015"/>
          </a:xfrm>
          <a:prstGeom prst="rect">
            <a:avLst/>
          </a:prstGeom>
          <a:noFill/>
        </p:spPr>
      </p:pic>
      <p:pic>
        <p:nvPicPr>
          <p:cNvPr id="8195" name="Picture 3" descr="C:\Users\Роман\Desktop\разноцветная неделя\фото разн нед\201510150959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404664"/>
            <a:ext cx="4212970" cy="2795655"/>
          </a:xfrm>
          <a:prstGeom prst="rect">
            <a:avLst/>
          </a:prstGeom>
          <a:noFill/>
        </p:spPr>
      </p:pic>
      <p:pic>
        <p:nvPicPr>
          <p:cNvPr id="8196" name="Picture 4" descr="C:\Users\Роман\Desktop\разноцветная неделя\фото разн нед\201510151001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3501008"/>
            <a:ext cx="6048672" cy="2979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Роман\Desktop\разноцветная неделя\фото разн нед\201510151046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680" y="188640"/>
            <a:ext cx="5329760" cy="3888432"/>
          </a:xfrm>
          <a:prstGeom prst="rect">
            <a:avLst/>
          </a:prstGeom>
          <a:noFill/>
        </p:spPr>
      </p:pic>
      <p:pic>
        <p:nvPicPr>
          <p:cNvPr id="6" name="Picture 5" descr="C:\Users\Роман\Desktop\разноцветная неделя\фото разн нед\201510151046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3212976"/>
            <a:ext cx="588024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0609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Фиолетовая пятница – озорная, как проказница!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Роман\Desktop\разноцветная неделя\фото разн нед\20151016120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052736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201510161014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2996952"/>
            <a:ext cx="4392488" cy="3678408"/>
          </a:xfrm>
          <a:prstGeom prst="rect">
            <a:avLst/>
          </a:prstGeom>
          <a:noFill/>
        </p:spPr>
      </p:pic>
      <p:pic>
        <p:nvPicPr>
          <p:cNvPr id="9" name="Picture 2" descr="C:\Users\Роман\Desktop\разноцветная неделя\фото разн нед\201510161018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3" y="188641"/>
            <a:ext cx="4800532" cy="36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оман\Desktop\разноцветная неделя\фото разн нед\20151019145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39510"/>
            <a:ext cx="7848871" cy="5886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760640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     Проект «Разноцветная неделя» способствовал развитию коммуникативных навыков детей, сплочению коллектива дошкольников и улучшению психологического климата в группе. На протяжении всей недели  в группе сохранялось бодрое, веселое настроение!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Хочется выразить благодарность психологу детского сада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Семенюк</a:t>
            </a:r>
            <a:r>
              <a:rPr lang="ru-RU" sz="2800" b="1" i="1" dirty="0" smtClean="0">
                <a:solidFill>
                  <a:srgbClr val="C00000"/>
                </a:solidFill>
              </a:rPr>
              <a:t> Светлане Петровне </a:t>
            </a:r>
            <a:r>
              <a:rPr lang="ru-RU" sz="2800" i="1" dirty="0" smtClean="0">
                <a:solidFill>
                  <a:srgbClr val="C00000"/>
                </a:solidFill>
              </a:rPr>
              <a:t>за   проведение викторины «Разноцветный мир» и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Зарвировой</a:t>
            </a:r>
            <a:r>
              <a:rPr lang="ru-RU" sz="2800" b="1" i="1" dirty="0" smtClean="0">
                <a:solidFill>
                  <a:srgbClr val="C00000"/>
                </a:solidFill>
              </a:rPr>
              <a:t> Кристине Игоревне</a:t>
            </a:r>
            <a:r>
              <a:rPr lang="ru-RU" sz="2800" i="1" dirty="0" smtClean="0">
                <a:solidFill>
                  <a:srgbClr val="C00000"/>
                </a:solidFill>
              </a:rPr>
              <a:t> за предоставленное оборудование.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995936" y="692697"/>
            <a:ext cx="4462264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Спасибо за внимание!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211960" y="4077072"/>
            <a:ext cx="4392488" cy="17281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Презентацию подготовила 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Грачева А.Н.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FFC000"/>
                </a:solidFill>
              </a:rPr>
              <a:t>Октябрь 2015 года</a:t>
            </a:r>
          </a:p>
        </p:txBody>
      </p:sp>
      <p:pic>
        <p:nvPicPr>
          <p:cNvPr id="10" name="Picture 2" descr="C:\Users\Роман\Desktop\разноцветная неделя\фото разн нед\201510191458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836712"/>
            <a:ext cx="339407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5054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rgbClr val="C00000"/>
                </a:solidFill>
              </a:rPr>
              <a:t>С 12 по 16 октября в нашей группе реализовывался проект «Разноцветная неделя». Каждый день был назван определенным цветом.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  Ребятам необходимо было одеться так, чтобы во внешнем виде как можно больше присутствовал данный цвет.</a:t>
            </a:r>
          </a:p>
          <a:p>
            <a:pPr>
              <a:buNone/>
            </a:pPr>
            <a:endParaRPr lang="ru-RU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Цель проекта: </a:t>
            </a:r>
            <a:r>
              <a:rPr lang="ru-RU" i="1" dirty="0" smtClean="0">
                <a:solidFill>
                  <a:srgbClr val="C00000"/>
                </a:solidFill>
              </a:rPr>
              <a:t>развитие любознательности и творчества детей через расширение их знаний о цвете. 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C00000"/>
                </a:solidFill>
              </a:rPr>
              <a:t>Снятие </a:t>
            </a:r>
            <a:r>
              <a:rPr lang="ru-RU" i="1" dirty="0" err="1" smtClean="0">
                <a:solidFill>
                  <a:srgbClr val="C00000"/>
                </a:solidFill>
              </a:rPr>
              <a:t>психоэмоционального</a:t>
            </a:r>
            <a:r>
              <a:rPr lang="ru-RU" i="1" dirty="0" smtClean="0">
                <a:solidFill>
                  <a:srgbClr val="C00000"/>
                </a:solidFill>
              </a:rPr>
              <a:t> напряжения.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Задачи проекта:</a:t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i="1" dirty="0" smtClean="0">
                <a:solidFill>
                  <a:srgbClr val="002060"/>
                </a:solidFill>
              </a:rPr>
              <a:t>Продолжать знакомство детей с цветами спектра.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Формировать умение различать цвета и их оттенки.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Развивать творческие способности, воображение, наблюдательность.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Развивать речевую активность, упражнять в подборе существительных к прилагательному, развивать связную речь.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Способствовать сплочению детского коллектива.</a:t>
            </a:r>
          </a:p>
          <a:p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</a:rPr>
              <a:t>План проведения проекта включал в себя следующие мероприятия: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 Дидактические игры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Занятия о цветовом спектре и значении многих цветов в жизни человека.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Рисование на тему «Что бывает  определенного (желтого, синего)цвета»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Экспериментирование по смешиванию красок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Викторина «Разноцветный мир»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Проведение </a:t>
            </a:r>
            <a:r>
              <a:rPr lang="ru-RU" sz="5900" i="1" dirty="0" err="1" smtClean="0">
                <a:solidFill>
                  <a:srgbClr val="C00000"/>
                </a:solidFill>
              </a:rPr>
              <a:t>психогимнастики</a:t>
            </a:r>
            <a:r>
              <a:rPr lang="ru-RU" sz="5900" i="1" dirty="0" smtClean="0">
                <a:solidFill>
                  <a:srgbClr val="C00000"/>
                </a:solidFill>
              </a:rPr>
              <a:t> «Ощущение цвета», «Назови эмоцию»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Игры на сплочение детского коллектива, повышение самооценки детей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Оформление и презентацию  детьми работ на тему «Мой любимый цвет»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Создание коллективной композиции «Дерево дружбы»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Показ спектакля «Бесцветный петушок и радуга»</a:t>
            </a:r>
          </a:p>
          <a:p>
            <a:pPr>
              <a:buNone/>
            </a:pPr>
            <a:r>
              <a:rPr lang="ru-RU" sz="5900" i="1" dirty="0" smtClean="0">
                <a:solidFill>
                  <a:srgbClr val="C00000"/>
                </a:solidFill>
              </a:rPr>
              <a:t/>
            </a:r>
            <a:br>
              <a:rPr lang="ru-RU" sz="5900" i="1" dirty="0" smtClean="0">
                <a:solidFill>
                  <a:srgbClr val="C00000"/>
                </a:solidFill>
              </a:rPr>
            </a:br>
            <a:endParaRPr lang="ru-RU" sz="5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sz="2400" b="1" i="1" dirty="0" smtClean="0">
                <a:solidFill>
                  <a:srgbClr val="C00000"/>
                </a:solidFill>
              </a:rPr>
              <a:t>В понедельник, спору нет,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Самый лучший  - красный цвет.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И оранжевый, без сомненья,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Нам поднимет настроенье!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Роман\Desktop\разноцветная неделя\фото разн нед\201510120930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940108"/>
            <a:ext cx="7560840" cy="463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95536" y="188641"/>
            <a:ext cx="5028023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Роман\Desktop\разноцветная неделя\фото разн нед\201510121026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46500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FFC000"/>
                </a:solidFill>
              </a:rPr>
              <a:t>А во вторник - желтый   цвет,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C000"/>
                </a:solidFill>
              </a:rPr>
              <a:t>Потому что  солнца свет.</a:t>
            </a:r>
          </a:p>
          <a:p>
            <a:endParaRPr lang="ru-RU" dirty="0"/>
          </a:p>
        </p:txBody>
      </p:sp>
      <p:pic>
        <p:nvPicPr>
          <p:cNvPr id="7170" name="Picture 2" descr="C:\Users\Роман\Desktop\разноцветная неделя\фото разн нед\20151013104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124744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разноцветная неделя\фото разн нед\20151015135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2483515"/>
            <a:ext cx="5832648" cy="4374486"/>
          </a:xfrm>
          <a:prstGeom prst="rect">
            <a:avLst/>
          </a:prstGeom>
          <a:noFill/>
        </p:spPr>
      </p:pic>
      <p:pic>
        <p:nvPicPr>
          <p:cNvPr id="2054" name="Picture 6" descr="C:\Users\Роман\Desktop\201510131639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424969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864096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00B050"/>
                </a:solidFill>
              </a:rPr>
              <a:t>Цвет зеленый - огородный 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В среду будет самый модный!</a:t>
            </a:r>
            <a:endParaRPr lang="ru-RU" sz="2200" b="1" i="1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96752"/>
            <a:ext cx="8106160" cy="51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183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Разноцветная неделя в группе «Бабочки»</vt:lpstr>
      <vt:lpstr>Слайд 2</vt:lpstr>
      <vt:lpstr>Задачи проекта: </vt:lpstr>
      <vt:lpstr>План проведения проекта включал в себя следующие мероприятия:</vt:lpstr>
      <vt:lpstr>Слайд 5</vt:lpstr>
      <vt:lpstr>Слайд 6</vt:lpstr>
      <vt:lpstr>Слайд 7</vt:lpstr>
      <vt:lpstr>Слайд 8</vt:lpstr>
      <vt:lpstr>Цвет зеленый - огородный  В среду будет самый модный!</vt:lpstr>
      <vt:lpstr>Слайд 10</vt:lpstr>
      <vt:lpstr>Слайд 11</vt:lpstr>
      <vt:lpstr> Синий – неба, моря цвет, Шлём привет вам всем в четверг!   </vt:lpstr>
      <vt:lpstr>Слайд 13</vt:lpstr>
      <vt:lpstr>Слайд 14</vt:lpstr>
      <vt:lpstr>Фиолетовая пятница – озорная, как проказница!</vt:lpstr>
      <vt:lpstr>Слайд 16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Разноцветная неделя в группе «Бабочки»</dc:title>
  <dc:creator>Человек</dc:creator>
  <cp:lastModifiedBy>Роман</cp:lastModifiedBy>
  <cp:revision>4</cp:revision>
  <dcterms:created xsi:type="dcterms:W3CDTF">2015-10-19T13:42:04Z</dcterms:created>
  <dcterms:modified xsi:type="dcterms:W3CDTF">2015-10-19T16:41:50Z</dcterms:modified>
</cp:coreProperties>
</file>