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9" r:id="rId5"/>
    <p:sldId id="260" r:id="rId6"/>
    <p:sldId id="263" r:id="rId7"/>
    <p:sldId id="261" r:id="rId8"/>
    <p:sldId id="262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103" d="100"/>
          <a:sy n="103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4FB1-E820-4866-BA8F-5580505529D7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15C2-333E-4B1D-984A-2376EAEA8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0CD1-E391-46D0-B6E9-9C715EAB2172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C2E2-10FD-436F-AB42-619CA233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B6E9-B38C-4C72-BA46-8276DB6E85DE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3500-F2D0-4EDF-BCAD-2E28089E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51C08D-368C-46F0-A570-5717B638A827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2321BA-D9D8-473C-B2C9-218C0928B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33E1-83A8-4789-A25B-833464C360B3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1023-5DEF-4BB4-AD9E-FC255D586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3E08-C09B-4B23-B4EF-D574A3B2B940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A858-494F-4BB5-9010-40BB8280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94C-5D7D-4745-B4C2-460FC7E2C9E5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FCE1-36F1-4A61-AB97-0D8F64B22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838748-465D-4194-A852-AEFEEBE03B58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05F8AD-EC1E-4EC5-AFEB-4B67DFC2C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FC05-B2B7-473E-9F87-EA29C0002767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541A-57A2-433B-8EEC-739592EBE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7AB18D-4138-4E09-9DEE-599F397EDC5A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8B9486-5501-434D-894D-C95453AB2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13FCE7-7517-46BE-99E5-BABF44C5D2D2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90D464-3B62-46B7-969F-2485C7D52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DBEEA6-012C-43DB-B9D6-33DBFE181D9D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B3F358-F169-46EF-91B6-1C96ED3F1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476250"/>
            <a:ext cx="7269163" cy="17287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cap="none" smtClean="0">
                <a:solidFill>
                  <a:srgbClr val="7030A0"/>
                </a:solidFill>
              </a:rPr>
              <a:t>РАЗВИТИЕ МЕЛКОЙ МОТОРИКИ У</a:t>
            </a:r>
            <a:br>
              <a:rPr lang="ru-RU" sz="2400" cap="none" smtClean="0">
                <a:solidFill>
                  <a:srgbClr val="7030A0"/>
                </a:solidFill>
              </a:rPr>
            </a:br>
            <a:r>
              <a:rPr lang="ru-RU" sz="2400" cap="none" smtClean="0">
                <a:solidFill>
                  <a:srgbClr val="7030A0"/>
                </a:solidFill>
              </a:rPr>
              <a:t>ДЕТЕЙ МЛАДШЕГО</a:t>
            </a:r>
            <a:br>
              <a:rPr lang="ru-RU" sz="2400" cap="none" smtClean="0">
                <a:solidFill>
                  <a:srgbClr val="7030A0"/>
                </a:solidFill>
              </a:rPr>
            </a:br>
            <a:r>
              <a:rPr lang="ru-RU" sz="2400" cap="none" smtClean="0">
                <a:solidFill>
                  <a:srgbClr val="7030A0"/>
                </a:solidFill>
              </a:rPr>
              <a:t>ДОШКОЛЬНОГО ВОЗРАСТА</a:t>
            </a:r>
            <a:br>
              <a:rPr lang="ru-RU" sz="2400" cap="none" smtClean="0">
                <a:solidFill>
                  <a:srgbClr val="7030A0"/>
                </a:solidFill>
              </a:rPr>
            </a:br>
            <a:endParaRPr lang="ru-RU" sz="2400" cap="none" smtClean="0">
              <a:solidFill>
                <a:srgbClr val="7030A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420938"/>
            <a:ext cx="619283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84663" y="6237288"/>
            <a:ext cx="158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467600" cy="4917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8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Спасибо за внимание.</a:t>
            </a:r>
            <a:endParaRPr lang="ru-RU" sz="4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32138" y="587692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99"/>
                </a:solidFill>
                <a:latin typeface="Times New Roman" pitchFamily="18" charset="0"/>
              </a:rPr>
              <a:t>Выполнила: Ивашина А.В. 7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"/>
          </p:nvPr>
        </p:nvSpPr>
        <p:spPr>
          <a:xfrm>
            <a:off x="179388" y="115888"/>
            <a:ext cx="8569325" cy="66262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600" smtClean="0"/>
              <a:t>                                   «</a:t>
            </a:r>
            <a:r>
              <a:rPr lang="ru-RU" sz="2000" b="1" i="1" u="sng" smtClean="0"/>
              <a:t>Ум ребенка – в пальчиках»</a:t>
            </a:r>
            <a:endParaRPr lang="ru-RU" sz="2000" u="sng" smtClean="0"/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  Известному педагогу В.А. Сухомлинскому принадлежит высказывание: "Ум ребенка находится на кончиках его пальцев".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 "Рука - это инструмент всех инструментов", - сказал еще Аристотель.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  "Рука - это своего рода внешний мозг!" - писал Кант.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Ребенок постоянно изучает, постигает окружающий мир. Основной метод накопления информации – прикосновения. Детям необходимо все хватать, трогать,  гладить и пробовать на вкус! Если взрослые стараются поддерживать это стремление, предлагая малышу различные игрушки (мягкие, твердые, шершавые, гладкие, холодные и т.д.), тряпочки, предметы для исследования, он получает необходимый стимул для развития. 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   Руки ребенка — это его глаза. Ведь ребенок мыслит чувствами — что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ощущает, то и представляет. Руками можно сделать очень многое — играть,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рисовать, обследовать, лепить, строить, обнимать и т. д. И чем лучше развита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моторика, тем быстрее ребенок 3-4 лет адаптируется к окружающему его миру!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smtClean="0"/>
              <a:t>   Ученые, которые изучают деятельность детского мозга, психику детей, отмечают, что уровень развития речи детей находится в прямой зависимости от степени развития тонких движений пальцев рук.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8569325" cy="84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Для развития мелкой моторики рук можно использовать разные игры и упражнения. </a:t>
            </a:r>
            <a:endParaRPr lang="ru-RU" b="1" i="1" u="sng">
              <a:latin typeface="Century Schoolbook" pitchFamily="18" charset="0"/>
            </a:endParaRPr>
          </a:p>
          <a:p>
            <a:r>
              <a:rPr lang="ru-RU" b="1" i="1" u="sng">
                <a:latin typeface="Century Schoolbook" pitchFamily="18" charset="0"/>
              </a:rPr>
              <a:t>Пальчиковые игры и упражнения</a:t>
            </a:r>
            <a:r>
              <a:rPr lang="ru-RU">
                <a:latin typeface="Century Schoolbook" pitchFamily="18" charset="0"/>
              </a:rPr>
              <a:t>– это инсценировка каких-либо рифмованных историй, сказок при помощи пальцев.</a:t>
            </a:r>
          </a:p>
          <a:p>
            <a:endParaRPr lang="ru-RU">
              <a:latin typeface="Century Schoolbook" pitchFamily="18" charset="0"/>
            </a:endParaRPr>
          </a:p>
          <a:p>
            <a:r>
              <a:rPr lang="ru-RU">
                <a:latin typeface="Century Schoolbook" pitchFamily="18" charset="0"/>
              </a:rPr>
              <a:t>Пальчиковые игры - это уникальное средство для развития мелкой моторики и речи ребенка в их единстве и взаимосвязи.    Разучивание текстов с использованием «пальчиковой» гимнастики стимулирует развитие речи, пространственного мышления, внимания, воображения, воспитывает быстроту реакции и эмоциональную выразительность. Ребёнок лучше запоминает стихотворные тексты; его речь делается более выразительной.</a:t>
            </a:r>
          </a:p>
          <a:p>
            <a:r>
              <a:rPr lang="ru-RU">
                <a:latin typeface="Century Schoolbook" pitchFamily="18" charset="0"/>
              </a:rPr>
              <a:t>Кисти рук приобретают хорошую подвижность, гибкость, исчезает скованость движений, это в дальнейшем облегчит приобретение навыков письма.</a:t>
            </a: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 t="55183"/>
          <a:stretch>
            <a:fillRect/>
          </a:stretch>
        </p:blipFill>
        <p:spPr bwMode="auto">
          <a:xfrm>
            <a:off x="539750" y="4481513"/>
            <a:ext cx="79200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sz="quarter" idx="1"/>
          </p:nvPr>
        </p:nvSpPr>
        <p:spPr>
          <a:xfrm>
            <a:off x="539750" y="26035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800" b="1" i="1" u="sng" smtClean="0"/>
              <a:t>Оригами</a:t>
            </a:r>
            <a:r>
              <a:rPr lang="ru-RU" sz="1800" smtClean="0"/>
              <a:t> – конструирование из бумаги –это еще один способ развития мелкой моторики рук у ребенка, который к тому же, может стать еще и по-настоящему интересным семейным увлечением.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smtClean="0"/>
              <a:t>Оригами развивают у детей способность работать руками под контролем сознания. Ребенок учиться общаться с бумагой, угадывать ее качества, развиваются творческие задатки у ребенка, ребенок знакомится с основными геометрическими понятиями (угол, сторона, квадрат, треугольник и т.д.), происходит развитие глазомера. Очень важно и то, что при складывании фигурок одновременно работают обе руки, что гармонизирует работу полушарий мозга. Конечно, при работе с детьми младшего возраста начинать надо с очень простых композиций, возможно вам не раз придется показать тот или иной прием.</a:t>
            </a:r>
          </a:p>
          <a:p>
            <a:pPr marL="0" indent="0">
              <a:buFont typeface="Wingdings" pitchFamily="2" charset="2"/>
              <a:buNone/>
            </a:pPr>
            <a:endParaRPr lang="ru-RU" sz="1800" smtClean="0"/>
          </a:p>
          <a:p>
            <a:pPr marL="0" indent="0">
              <a:buFont typeface="Wingdings" pitchFamily="2" charset="2"/>
              <a:buNone/>
            </a:pPr>
            <a:endParaRPr lang="ru-RU" sz="180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81525"/>
            <a:ext cx="28797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437063"/>
            <a:ext cx="4198937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sz="quarter" idx="1"/>
          </p:nvPr>
        </p:nvSpPr>
        <p:spPr>
          <a:xfrm>
            <a:off x="323850" y="404813"/>
            <a:ext cx="82804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000" b="1" i="1" u="sng" smtClean="0"/>
              <a:t> Застегивание, расстегивание и шнуровка</a:t>
            </a:r>
            <a:r>
              <a:rPr lang="ru-RU" sz="2000" smtClean="0"/>
              <a:t>– </a:t>
            </a:r>
            <a:r>
              <a:rPr lang="ru-RU" sz="1800" smtClean="0"/>
              <a:t>Для этого упражнения не потребуется никаких дополнительных игрушек. Постепенно включайте ребенка в процесс одевания. Пусть сам застегивает и расстегивает себе пуговицы и молнии. Это не только разовьет движения рук, но и приучит ребенка к самостоятельности. Еще дайте ребенку какой-нибудь ненужный ботинок со шнуровкой, который станет прекрасным тренажером для рук.</a:t>
            </a:r>
          </a:p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6838"/>
            <a:ext cx="3024188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2863850"/>
            <a:ext cx="32337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55563"/>
            <a:ext cx="49879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217863"/>
            <a:ext cx="575310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 l="12460" t="8318" r="6703" b="11955"/>
          <a:stretch>
            <a:fillRect/>
          </a:stretch>
        </p:blipFill>
        <p:spPr bwMode="auto">
          <a:xfrm>
            <a:off x="107950" y="55563"/>
            <a:ext cx="42799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217863"/>
            <a:ext cx="31146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"/>
          </p:nvPr>
        </p:nvSpPr>
        <p:spPr>
          <a:xfrm>
            <a:off x="250825" y="333375"/>
            <a:ext cx="8497888" cy="6264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000" smtClean="0"/>
              <a:t>Игры с песком, крупами, бусинками и другими сыпучими материалами  -    их можно нанизывать на тонкий шнурок или леску (макароны, бусины), пересыпать ладошками или перекладывать пальчиками из одной емкости в другую, насыпать в пластиковую бутылку с узким горлышком и т.д.</a:t>
            </a:r>
          </a:p>
          <a:p>
            <a:pPr marL="0" indent="0">
              <a:buFont typeface="Wingdings" pitchFamily="2" charset="2"/>
              <a:buNone/>
            </a:pPr>
            <a:endParaRPr lang="ru-RU" sz="2000" smtClean="0"/>
          </a:p>
          <a:p>
            <a:pPr marL="0" indent="0">
              <a:buFont typeface="Wingdings" pitchFamily="2" charset="2"/>
              <a:buNone/>
            </a:pPr>
            <a:endParaRPr lang="ru-RU" sz="200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971675"/>
            <a:ext cx="35290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19288"/>
            <a:ext cx="361315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640263"/>
            <a:ext cx="5616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5175" y="2784475"/>
            <a:ext cx="7469188" cy="1144588"/>
          </a:xfrm>
        </p:spPr>
      </p:pic>
      <p:sp>
        <p:nvSpPr>
          <p:cNvPr id="4" name="Прямоугольник 3"/>
          <p:cNvSpPr/>
          <p:nvPr/>
        </p:nvSpPr>
        <p:spPr>
          <a:xfrm>
            <a:off x="250825" y="188913"/>
            <a:ext cx="8424863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Кроме того, для развития мелкой моторики рук можно использовать: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игры с глиной, пластилином или тестом. Детские ручки усердно трудятся с такими материалами, выполняя с ними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различные манипуляции - раскатывая, приминая, отщипывая, примазывая и т.д.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рисование  карандашами. Именно карандаши, а не краски или фломастеры, «заставляют» мышцы руки напрягаться, прикладывать усилия для того, чтобы оставить на бумаге след – ребенок учиться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регулировать силу нажима, для того, чтобы провести линию, той или иной толщины, раскраски.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</a:rPr>
              <a:t>·мозаика, пазлы, конструктор –развивающий эффект этих игрушек тоже невозможно недооценить. Застёгивание пуговиц, «Волшебные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замочки» - играют немаловажную роль для пальцев рук. </a:t>
            </a:r>
            <a:endParaRPr lang="ru-RU" dirty="0">
              <a:latin typeface="+mn-l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10013"/>
            <a:ext cx="421322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10013"/>
            <a:ext cx="38354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088" y="476250"/>
            <a:ext cx="7467600" cy="6142038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dirty="0" smtClean="0"/>
              <a:t>Дорогие Родители!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dirty="0" smtClean="0"/>
              <a:t>Вызывайте </a:t>
            </a:r>
            <a:r>
              <a:rPr lang="ru-RU" sz="3000" dirty="0"/>
              <a:t>положительные эмоции у ребенка! 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dirty="0"/>
              <a:t>Употребляйте слова и фразы, несущие оптимистическую окрашенность, например: «Как интересно!», «Вот, здорово!», «Давай помогу!», «Красота!» и т.д.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000" dirty="0"/>
              <a:t>Помните, что бы вы не создавали вместе с ребенком, главное – желание продолжать заниматься подобной деятельностью и дальше, поэтому завершайте свои занятия в хорошем настроении и малыша, и Вашем.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450</TotalTime>
  <Words>587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РАЗВИТИЕ МЕЛКОЙ МОТОРИКИ У ДЕТЕЙ МЛАДШЕГО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</dc:title>
  <dc:creator>Пользователь</dc:creator>
  <cp:lastModifiedBy>Психолог</cp:lastModifiedBy>
  <cp:revision>18</cp:revision>
  <dcterms:created xsi:type="dcterms:W3CDTF">2017-12-05T12:15:13Z</dcterms:created>
  <dcterms:modified xsi:type="dcterms:W3CDTF">2017-12-20T06:49:47Z</dcterms:modified>
</cp:coreProperties>
</file>