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6"/>
  </p:handoutMasterIdLst>
  <p:sldIdLst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ср 12.09.18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8" y="189897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517" y="3411689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97866" y="112350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3284" y="2028950"/>
            <a:ext cx="9144000" cy="23876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Русско-народные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СВЕЖЕМ ВОЗДУХЕ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682342"/>
            <a:ext cx="4404985" cy="53996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Воспитатель: Ивашина А.В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10" y="313509"/>
            <a:ext cx="11547564" cy="628323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ПУТАНИЦА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замечательная и очень интересная народная старинная игра на свежем воздухе часто используется в современных психологических тренингах для детей и взрослых. Она очень полезна для того, чтобы сплотить людей, снять барьеры, внести радостное настроение. В эту игру можно играть как в помещении, в беседке, на веранде, на дне рождения, с гостями, в парке или в лесу, на даче или во дворе. Причем играют в эту игру все вместе – взрослые и дети.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 в путаницу.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игроков выбирается мама и дочка. Мама уходит. Все игроки берутся за руки друг с другом в кругу. Дочка запутывает этот хоровод – можно пролезать под рукой как под воротцами, перешагивать через руки, поворачиваться. Главное условие – делать это, не расцепляя рук. Когда игроки окончательно запутались друг с другом, они зовут маму: «Мама, ниточку распутай! Только не порви!»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пытается распутать путаницу и вернуть всех в круг на свое место. Правило то же – игроки не должны при распутывании  расцеплять руки.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мама распутала путаницу, то выбираются новые мама и дочка. Если нет – то мама водит еще один кон игры.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участников игры мало, то можно запутываться с помощью веревки. </a:t>
            </a:r>
          </a:p>
        </p:txBody>
      </p:sp>
    </p:spTree>
    <p:extLst>
      <p:ext uri="{BB962C8B-B14F-4D97-AF65-F5344CB8AC3E}">
        <p14:creationId xmlns:p14="http://schemas.microsoft.com/office/powerpoint/2010/main" val="6936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569705"/>
            <a:ext cx="6614173" cy="699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69055"/>
            <a:ext cx="11691257" cy="64015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СВЕЖЕМ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свежем воздухе – издавна известная забава детей. Все народные традиционные игры можно разделить на две группы: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зимние игры – игры в помещении, в избе,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весенние и летние игры – игры на свежем воздухе. Все эти игры относятся к группе игр с правилами. И они очень важны и для здоровья ребенка, и для его подготовки к школе. Ведь именно в игре с правилами ребенок учится управлять своим поведением, руководствоваться правилами в своей деятельности, а это и есть развитие произвольности поведения – важнейшего условия успешности обучения в школе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таких старинных игр на свежем воздухе сейчас забыты. Хочу немного рассказать о них. В этой статье Вы найдете как игры на свежем воздухе, в которые можно играть вдвоем, так и игры для большой кампании детей – для детской группы или детско-родительской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9" y="235131"/>
            <a:ext cx="11534502" cy="6426925"/>
          </a:xfrm>
        </p:spPr>
        <p:txBody>
          <a:bodyPr>
            <a:normAutofit/>
          </a:bodyPr>
          <a:lstStyle/>
          <a:p>
            <a:r>
              <a:rPr lang="ru-RU" sz="1600" b="1" cap="all" dirty="0">
                <a:solidFill>
                  <a:srgbClr val="C00000"/>
                </a:solidFill>
                <a:latin typeface="PTS75F"/>
              </a:rPr>
              <a:t>ИГРЫ НА СВЕЖЕМ ВОЗДУХЕ: ИГРЫ С МЯЧОМ.</a:t>
            </a:r>
            <a:r>
              <a:rPr lang="ru-RU" sz="1600" cap="all" dirty="0">
                <a:solidFill>
                  <a:srgbClr val="C00000"/>
                </a:solidFill>
                <a:latin typeface="PTS75F"/>
              </a:rPr>
              <a:t> </a:t>
            </a:r>
            <a:br>
              <a:rPr lang="ru-RU" sz="1600" cap="all" dirty="0">
                <a:solidFill>
                  <a:srgbClr val="C00000"/>
                </a:solidFill>
                <a:latin typeface="PTS75F"/>
              </a:rPr>
            </a:br>
            <a:r>
              <a:rPr lang="ru-RU" sz="1600" b="1" cap="all" dirty="0">
                <a:solidFill>
                  <a:srgbClr val="C00000"/>
                </a:solidFill>
                <a:latin typeface="PTS75F"/>
              </a:rPr>
              <a:t>Я ЗНАЮ.</a:t>
            </a:r>
            <a:r>
              <a:rPr lang="ru-RU" sz="1600" cap="all" dirty="0">
                <a:solidFill>
                  <a:srgbClr val="C00000"/>
                </a:solidFill>
                <a:latin typeface="PTS75F"/>
              </a:rPr>
              <a:t/>
            </a:r>
            <a:br>
              <a:rPr lang="ru-RU" sz="1600" cap="all" dirty="0">
                <a:solidFill>
                  <a:srgbClr val="C00000"/>
                </a:solidFill>
                <a:latin typeface="PTS7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Эта игра на свежем воздухе развивает память и внимание детей. В нее можно играть даже  вдвоем —  маме вместе с одним ребенком.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b="1" i="1" dirty="0">
                <a:solidFill>
                  <a:srgbClr val="666666"/>
                </a:solidFill>
                <a:latin typeface="PTS55F"/>
              </a:rPr>
              <a:t>Вариант игры №1.</a:t>
            </a:r>
            <a:r>
              <a:rPr lang="ru-RU" sz="1600" dirty="0">
                <a:solidFill>
                  <a:srgbClr val="666666"/>
                </a:solidFill>
                <a:latin typeface="PTS55F"/>
              </a:rPr>
              <a:t/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Ударяем по мячу, отбивая его от земли или от асфальта. На каждый удар произносим новое имя, повторяя предыдущее. Например: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Я знаю одну девочку Алену.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Я знаю двух девочек – Алену и Олю.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Я знаю трех девочек – Алену, Олю и Веру.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Я знаю четырех девочек – Алену, Олю, Веру, Свету…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Главное – не сбиться со счета и правильно повторять всю последовательность, не перепутывая имена в их порядке.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Если игрок сбился – он передает мяч следующему игроку. Если смог ни разу не сбиться – то он победитель!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Аналогично можно называть деревья, города, цветы, овощи, фрукты, минералы и любые другие названия.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b="1" i="1" dirty="0">
                <a:solidFill>
                  <a:srgbClr val="666666"/>
                </a:solidFill>
                <a:latin typeface="PTS55F"/>
              </a:rPr>
              <a:t>Вариант игры №2.</a:t>
            </a:r>
            <a:r>
              <a:rPr lang="ru-RU" sz="1600" dirty="0">
                <a:solidFill>
                  <a:srgbClr val="666666"/>
                </a:solidFill>
                <a:latin typeface="PTS55F"/>
              </a:rPr>
              <a:t/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Этот вариант игры намного сложнее, так как он требует переключения внимания. И также нужно, не сбиться со счета и повторять имена в выбранной последовательности.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Выстраиваются два параллельных ряда названий. Например.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Я знаю одну девочку Алену. Я знаю одного мальчика Петю.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Я знаю двух девочек – Алену и Олю. Я знаю двух мальчиков – Петю и Вову.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Я знаю трех девочек – Алену, Олю и Веру. Я знаю трех мальчиков –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Петю, Вову и Юру.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Я знаю четырех девочек – Алену, Олю, Веру и Машу. Я знаю четырех мальчиков – Петю, Вову, Юру и Сережу и так далее. 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Такие игры очень полезны для развития памяти и внимания ребенка, подготовки его к школе, развивают умение быстро переключаться, сосредотачиваться.</a:t>
            </a:r>
            <a:r>
              <a:rPr lang="ru-RU" sz="1600" b="1" dirty="0">
                <a:solidFill>
                  <a:srgbClr val="666666"/>
                </a:solidFill>
                <a:latin typeface="PTS55F"/>
              </a:rPr>
              <a:t> </a:t>
            </a:r>
            <a:endParaRPr lang="ru-RU" sz="1600" b="0" i="0" dirty="0">
              <a:solidFill>
                <a:srgbClr val="666666"/>
              </a:solidFill>
              <a:effectLst/>
              <a:latin typeface="PTS55F"/>
            </a:endParaRPr>
          </a:p>
        </p:txBody>
      </p:sp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332948"/>
            <a:ext cx="11586753" cy="6211543"/>
          </a:xfrm>
        </p:spPr>
        <p:txBody>
          <a:bodyPr>
            <a:noAutofit/>
          </a:bodyPr>
          <a:lstStyle/>
          <a:p>
            <a:r>
              <a:rPr lang="ru-RU" sz="1600" b="1" cap="all" dirty="0">
                <a:solidFill>
                  <a:srgbClr val="C00000"/>
                </a:solidFill>
                <a:latin typeface="PTS75F"/>
              </a:rPr>
              <a:t>БОЛЬШОЙ МЯЧ.</a:t>
            </a:r>
            <a:r>
              <a:rPr lang="ru-RU" sz="1600" cap="all" dirty="0">
                <a:solidFill>
                  <a:srgbClr val="F39388"/>
                </a:solidFill>
                <a:latin typeface="PTS75F"/>
              </a:rPr>
              <a:t/>
            </a:r>
            <a:br>
              <a:rPr lang="ru-RU" sz="1600" cap="all" dirty="0">
                <a:solidFill>
                  <a:srgbClr val="F39388"/>
                </a:solidFill>
                <a:latin typeface="PTS7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Для игры понадобится мяч большого размера, который можно пинать. Все игроки встают лицом в круг и берутся за руки. Водящий становится в центр круга и пытается выкатить мяч из круга ногами. Игроки не дают ему это сделать. Если кто-то из игроков пропустил мяч, он становится водящим. Но второй кон игры проходит по-другому. Игроки встают теперь лицом из круга и берутся за руки. Задача водящего – вкатить мяч обратно в круг. Если это удалось, то игрок, пропустивший мяч, становится водящим.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Снова дети встают лицом в круг и игра повторяется.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008080"/>
                </a:solidFill>
                <a:latin typeface="PTS55F"/>
              </a:rPr>
              <a:t>Правило игры</a:t>
            </a:r>
            <a:r>
              <a:rPr lang="ru-RU" sz="1600" dirty="0">
                <a:solidFill>
                  <a:srgbClr val="666666"/>
                </a:solidFill>
                <a:latin typeface="PTS55F"/>
              </a:rPr>
              <a:t> – мяч нельзя брать в руки, можно только перекатывать его ногами.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В эту игру можно играть даже втроем. Тогда пара игроков  стоит лицом к водящему и образуют воротца. Их задача – не пропустить мяч  в ворота, то есть между собой. 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b="1" cap="all" dirty="0">
                <a:solidFill>
                  <a:srgbClr val="C00000"/>
                </a:solidFill>
                <a:latin typeface="PTS75F"/>
              </a:rPr>
              <a:t>МЯЧИК КВЕРХУ</a:t>
            </a:r>
            <a:r>
              <a:rPr lang="ru-RU" sz="1600" cap="all" dirty="0">
                <a:solidFill>
                  <a:srgbClr val="F39388"/>
                </a:solidFill>
                <a:latin typeface="PTS75F"/>
              </a:rPr>
              <a:t/>
            </a:r>
            <a:br>
              <a:rPr lang="ru-RU" sz="1600" cap="all" dirty="0">
                <a:solidFill>
                  <a:srgbClr val="F39388"/>
                </a:solidFill>
                <a:latin typeface="PTS7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Все стоят в кругу. Водящий бросает мяч кверху со словами: «Мячик кверху!» (в некоторых вариантах в этой игре произносятся выдуманные слова, которых в русском языке нет, такое слово – сигнал можно придумать вместе с детьми и выкрикивать его в этой игре).  В это время все игроки разбегаются от водящего как можно дальше.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Водящий ловит свой мяч и кричит в это время: «Стой». Все отбежавшие подальше игроки должны остановиться и замереть на месте.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Задача водящего – бросить мячик и задеть — запятнать им одного из игроков. Если ему удалось запятнать игрока, то этот игрок становится водящим в следующей игре. Если запятнать игрока не удалось, то водить снова придется этому же водящему.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008080"/>
                </a:solidFill>
                <a:latin typeface="PTS55F"/>
              </a:rPr>
              <a:t>Правила игры:</a:t>
            </a:r>
            <a:r>
              <a:rPr lang="ru-RU" sz="1600" dirty="0">
                <a:solidFill>
                  <a:srgbClr val="666666"/>
                </a:solidFill>
                <a:latin typeface="PTS55F"/>
              </a:rPr>
              <a:t/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Водящий бросает мяч вверх как можно выше.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Водящий ловит мяч или с воздуха или с одного отскока от земли.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Если игрок не остановился по сигналу «Стой», то ему нужно сделать три больших шага в сторону водящего.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Игроки не должны прятаться за предметы, деревья.</a:t>
            </a:r>
            <a:br>
              <a:rPr lang="ru-RU" sz="1600" dirty="0">
                <a:solidFill>
                  <a:srgbClr val="666666"/>
                </a:solidFill>
                <a:latin typeface="PTS55F"/>
              </a:rPr>
            </a:br>
            <a:r>
              <a:rPr lang="ru-RU" sz="1600" dirty="0">
                <a:solidFill>
                  <a:srgbClr val="666666"/>
                </a:solidFill>
                <a:latin typeface="PTS55F"/>
              </a:rPr>
              <a:t> </a:t>
            </a:r>
            <a:endParaRPr lang="ru-RU" sz="1600" b="0" i="0" dirty="0">
              <a:solidFill>
                <a:srgbClr val="666666"/>
              </a:solidFill>
              <a:effectLst/>
              <a:latin typeface="PTS55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948" y="332934"/>
            <a:ext cx="11482251" cy="6198494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PTS75F"/>
              </a:rPr>
              <a:t>ИГРЫ НА СВЕЖЕМ ВОЗДУХЕ: ИГРАЕМ НА КАЧЕЛЯХ.</a:t>
            </a:r>
            <a:r>
              <a:rPr lang="ru-RU" sz="2400" cap="all" dirty="0">
                <a:solidFill>
                  <a:srgbClr val="AED578"/>
                </a:solidFill>
                <a:latin typeface="PTS75F"/>
              </a:rPr>
              <a:t/>
            </a:r>
            <a:br>
              <a:rPr lang="ru-RU" sz="2400" cap="all" dirty="0">
                <a:solidFill>
                  <a:srgbClr val="AED578"/>
                </a:solidFill>
                <a:latin typeface="PTS75F"/>
              </a:rPr>
            </a:br>
            <a:r>
              <a:rPr lang="ru-RU" sz="2400" b="1" cap="all" dirty="0">
                <a:solidFill>
                  <a:srgbClr val="C00000"/>
                </a:solidFill>
                <a:latin typeface="PTS75F"/>
              </a:rPr>
              <a:t>ИГРА «ПОПИНУХА» С ЛОСКУТНЫМ МЯЧОМ.</a:t>
            </a:r>
            <a:r>
              <a:rPr lang="ru-RU" sz="2400" cap="all" dirty="0">
                <a:solidFill>
                  <a:srgbClr val="C00000"/>
                </a:solidFill>
                <a:latin typeface="PTS75F"/>
              </a:rPr>
              <a:t/>
            </a:r>
            <a:br>
              <a:rPr lang="ru-RU" sz="2400" cap="all" dirty="0">
                <a:solidFill>
                  <a:srgbClr val="C00000"/>
                </a:solidFill>
                <a:latin typeface="PTS75F"/>
              </a:rPr>
            </a:br>
            <a:r>
              <a:rPr lang="ru-RU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в пасхальные дни делали большие качели, на которых  помещалось много людей, и качались на таких качелях не только малыши, но и взрослые.</a:t>
            </a:r>
            <a:br>
              <a:rPr lang="ru-RU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наших дворах качели рассчитаны только на одного ребенка. Как быть, если желающих покачаться на качелях много и возникает вечный спор: кто первый? Традиционное «уступи маленькому» или «уступи девочке» обычно воспринимается с обидой: «Почему я опять должен уступать, ведь мне также сильно хочется качаться, хоть я и мальчик и всего лишь на год старше». Конечно, можно выбрать очередность по считалке или жребию, чтобы никому не было обидно.</a:t>
            </a:r>
            <a:br>
              <a:rPr lang="ru-RU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другой способ – очень веселый и интересный. Это традиционная русская игра на качелях «</a:t>
            </a:r>
            <a:r>
              <a:rPr lang="ru-RU" sz="24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Попинуха</a:t>
            </a:r>
            <a:r>
              <a:rPr lang="ru-RU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игра- забава для того, чтобы никто слишком долго не задерживался на качелях и все смогли на них покататься. Раньше в эту игру играли как дети, так и подростки.  Игра развивает координацию движений и ловкость, изобретательность, умение наблюдать. Ведь чтобы выиграть, нужно спрогнозировать траекторию движения мяча и правильно его бросить ведущему. Вот как играют в эту игру на свежем воздухе.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3237" y="1191010"/>
            <a:ext cx="11592340" cy="4656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79331" rIns="9144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altLang="ru-RU" sz="1500" b="1" dirty="0">
                <a:solidFill>
                  <a:srgbClr val="AED578"/>
                </a:solidFill>
                <a:latin typeface="PTS75F"/>
              </a:rPr>
              <a:t>ИГРЫ НА СВЕЖЕМ ВОЗДУХЕ: ПОДВИЖНЫЕ ИГРЫ С ГРУППОЙ ДЕТЕЙ.</a:t>
            </a:r>
            <a:br>
              <a:rPr lang="ru-RU" altLang="ru-RU" sz="1500" b="1" dirty="0">
                <a:solidFill>
                  <a:srgbClr val="AED578"/>
                </a:solidFill>
                <a:latin typeface="PTS75F"/>
              </a:rPr>
            </a:br>
            <a:r>
              <a:rPr lang="ru-RU" altLang="ru-RU" sz="1500" b="1" dirty="0">
                <a:solidFill>
                  <a:srgbClr val="C00000"/>
                </a:solidFill>
                <a:latin typeface="PTS75F"/>
              </a:rPr>
              <a:t>ЗАРЯ-ЗАРЯНИЦА. </a:t>
            </a:r>
            <a:r>
              <a:rPr lang="ru-RU" altLang="ru-RU" sz="1500" b="1" dirty="0">
                <a:solidFill>
                  <a:srgbClr val="AED578"/>
                </a:solidFill>
                <a:latin typeface="PTS75F"/>
              </a:rPr>
              <a:t/>
            </a:r>
            <a:br>
              <a:rPr lang="ru-RU" altLang="ru-RU" sz="1500" b="1" dirty="0">
                <a:solidFill>
                  <a:srgbClr val="AED578"/>
                </a:solidFill>
                <a:latin typeface="PTS75F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хороводная игра. Все дети стоят в кругу. А Заря-заряница стоит за кругом и держит в руках платочек. Хоровод идет в одну сторону по кругу, а Заря-заряница — в другую сторону вокруг  хоровода</a:t>
            </a:r>
            <a:r>
              <a:rPr lang="ru-RU" alt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поют или приговаривают: </a:t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«Заря-заряница – на эти слова хоровод и Заряница двигаются по кругу в разные стороны.</a:t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девица,</a:t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полю ходила,</a:t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 обронила,</a:t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 золотые,</a:t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Ленты голубые,</a:t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Кольца обвитые</a:t>
            </a:r>
            <a:r>
              <a:rPr lang="ru-RU" alt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Заря кладет свой платочек на плечо игроку в хороводе и говорит: «За водой пошла!». Все игроки хором говорят: </a:t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«Раз, два, три,</a:t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воронь!</a:t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беги как огонь!» </a:t>
            </a:r>
            <a:b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эти слова Заряница и ребенок, которому положили на плечо платок, бегут в разные стороны вокруг хоровода и обегают полный круг. Кто быстрее обежит хоровод и встанет в него, заняв место, тот будет играть в хороводе. Тот, кто не успел становится Заряницей и игра продолжается. </a:t>
            </a:r>
            <a:endParaRPr kumimoji="0" lang="ru-RU" altLang="ru-RU" sz="18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274320"/>
            <a:ext cx="11625943" cy="638773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ГОРЕЛКИ.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 в горелки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встают парами друг за другом в колонну. Впереди этой колонны стоит лицом к детям водящий – «горелка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нараспев говорят слова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«Гори, гори ясно,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погасло!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 подоле,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Гляди на поле.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Едут там трубачи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едят калачи.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 на небо: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горят,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Журавли кричат: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-Гу-гу, убегу,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воронь,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беги как огонь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эти последние слова дети из последней пары в колонне расцепляют руки и бегут вперед вдоль колонны в ее начало. Каждый игрок бежит со своей стороны. А горелка пытается их запятнать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игроки успели добежать и встать первой парой в колонне, то тогда горелка снова водит и «горит». Если же горелка запятнал игрока, то этот игрок становится горелкой в следующем коне игры и игра повторяется.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26572"/>
            <a:ext cx="11612880" cy="6217920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УГОЛКИ.</a:t>
            </a:r>
            <a:b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эту игру  дети играли на свежем воздухе уже много десятилетий и веков в разных областях России – Вятской, Тобольской, Астраханской, Владимирской. Также известно, что в эту игру играли дети и в Европе. Например, во Франции она существовала под названием «Четыре угла», а водящий во Франции вместо мышки назывался «разиней» или «горшком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играли  в эту игру на срубе дома. Затем — в моем детстве — мы тоже играли в эту игру, причем придумали мы ее сами, но  использовали вместо сруба квадратную песочницу с бортиками в нашем дворе. Можно вместо сруба или песочницы просто начертить на земле или на асфальте квадрат стороной примерно 2,5 метра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 в уголки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можно от 5 человек и более. Четыре человека становятся по углам, а пятый игрок – это мышка. Мышка стоит в центре квадрата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говорит: «Из угла в угол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эти слова дети меняются местами. Нужно перебежать и занять место в другом уголке. Мышка старается также занять освободившийся угол. Кто остался без угла, тот становится мышкой, встает посередине песочницы или квадрата и водит в новой игре. 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другом варианте игры не мышка говорит слова, а игроки — мышке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Мышка, мышка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Продай уголок.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шильце, за мыльце,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белое полотенце, за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зеркальце!»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меняются местами.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4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85187"/>
            <a:ext cx="11430000" cy="617236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свежем воздухе, которая раскрепощает детей, учит их ориентироваться на партнеров по общению, передавать жестами разные действия и эмоциональные состояния людей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Выбирается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игроки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Ведущий: «Динь-динь-динь!»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Игроки: «Кто там?»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Ведущий: «Почта!»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Игроки: «Откуда?».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Ведущий: «Из города».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Игроки: «А что там делают?»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здесь в ответ придумывает всё, что  захочет и говорит что-то одно придуманное им – «смеются ( или поют, ремонтируют, пекут пироги, собирают грибы, горюют, радуются, восхищаются, удивляются, шьют, вяжут и так далее). И все делают это движение. Кто замешкался или не сделал вместе со всеми движение (например, не захотел) – с того берем фант (это может быть мелкая вещь или листочек, камушек, палочка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Отыгрывают фанты после игры так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Игрок, которому надо отыграть фант, становится посередине всех других игроков. Он становится зеркалом. Все игроки подходят к нему, «смотрятся в зеркало» и делают что угодно: причесываются, заплетают косички, поправляют воротничок, щеткой чистят одежду. А «зеркало» должно синхронно повторять за игроком его действия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фантов игра может повторяться. </a:t>
            </a:r>
          </a:p>
        </p:txBody>
      </p:sp>
    </p:spTree>
    <p:extLst>
      <p:ext uri="{BB962C8B-B14F-4D97-AF65-F5344CB8AC3E}">
        <p14:creationId xmlns:p14="http://schemas.microsoft.com/office/powerpoint/2010/main" val="16927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54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PTS55F</vt:lpstr>
      <vt:lpstr>PTS75F</vt:lpstr>
      <vt:lpstr>Segoe UI</vt:lpstr>
      <vt:lpstr>Times New Roman</vt:lpstr>
      <vt:lpstr>Тема1</vt:lpstr>
      <vt:lpstr>Русско-народные  ИГРЫ НА СВЕЖЕМ ВОЗДУХЕ</vt:lpstr>
      <vt:lpstr>ИГРЫ НА СВЕЖЕМ ВОЗДУХЕ Игры на свежем воздухе – издавна известная забава детей. Все народные традиционные игры можно разделить на две группы:  1) зимние игры – игры в помещении, в избе,  2) весенние и летние игры – игры на свежем воздухе. Все эти игры относятся к группе игр с правилами. И они очень важны и для здоровья ребенка, и для его подготовки к школе. Ведь именно в игре с правилами ребенок учится управлять своим поведением, руководствоваться правилами в своей деятельности, а это и есть развитие произвольности поведения – важнейшего условия успешности обучения в школе. Многие из таких старинных игр на свежем воздухе сейчас забыты. Хочу немного рассказать о них. В этой статье Вы найдете как игры на свежем воздухе, в которые можно играть вдвоем, так и игры для большой кампании детей – для детской группы или детско-родительской группы.</vt:lpstr>
      <vt:lpstr>ИГРЫ НА СВЕЖЕМ ВОЗДУХЕ: ИГРЫ С МЯЧОМ.  Я ЗНАЮ. Эта игра на свежем воздухе развивает память и внимание детей. В нее можно играть даже  вдвоем —  маме вместе с одним ребенком. Вариант игры №1. Ударяем по мячу, отбивая его от земли или от асфальта. На каждый удар произносим новое имя, повторяя предыдущее. Например: Я знаю одну девочку Алену. Я знаю двух девочек – Алену и Олю. Я знаю трех девочек – Алену, Олю и Веру. Я знаю четырех девочек – Алену, Олю, Веру, Свету… Главное – не сбиться со счета и правильно повторять всю последовательность, не перепутывая имена в их порядке. Если игрок сбился – он передает мяч следующему игроку. Если смог ни разу не сбиться – то он победитель! Аналогично можно называть деревья, города, цветы, овощи, фрукты, минералы и любые другие названия. Вариант игры №2. Этот вариант игры намного сложнее, так как он требует переключения внимания. И также нужно, не сбиться со счета и повторять имена в выбранной последовательности. Выстраиваются два параллельных ряда названий. Например. Я знаю одну девочку Алену. Я знаю одного мальчика Петю. Я знаю двух девочек – Алену и Олю. Я знаю двух мальчиков – Петю и Вову. Я знаю трех девочек – Алену, Олю и Веру. Я знаю трех мальчиков – Петю, Вову и Юру. Я знаю четырех девочек – Алену, Олю, Веру и Машу. Я знаю четырех мальчиков – Петю, Вову, Юру и Сережу и так далее.  Такие игры очень полезны для развития памяти и внимания ребенка, подготовки его к школе, развивают умение быстро переключаться, сосредотачиваться. </vt:lpstr>
      <vt:lpstr>БОЛЬШОЙ МЯЧ. Для игры понадобится мяч большого размера, который можно пинать. Все игроки встают лицом в круг и берутся за руки. Водящий становится в центр круга и пытается выкатить мяч из круга ногами. Игроки не дают ему это сделать. Если кто-то из игроков пропустил мяч, он становится водящим. Но второй кон игры проходит по-другому. Игроки встают теперь лицом из круга и берутся за руки. Задача водящего – вкатить мяч обратно в круг. Если это удалось, то игрок, пропустивший мяч, становится водящим. Снова дети встают лицом в круг и игра повторяется. Правило игры – мяч нельзя брать в руки, можно только перекатывать его ногами. В эту игру можно играть даже втроем. Тогда пара игроков  стоит лицом к водящему и образуют воротца. Их задача – не пропустить мяч  в ворота, то есть между собой.  МЯЧИК КВЕРХУ Все стоят в кругу. Водящий бросает мяч кверху со словами: «Мячик кверху!» (в некоторых вариантах в этой игре произносятся выдуманные слова, которых в русском языке нет, такое слово – сигнал можно придумать вместе с детьми и выкрикивать его в этой игре).  В это время все игроки разбегаются от водящего как можно дальше. Водящий ловит свой мяч и кричит в это время: «Стой». Все отбежавшие подальше игроки должны остановиться и замереть на месте. Задача водящего – бросить мячик и задеть — запятнать им одного из игроков. Если ему удалось запятнать игрока, то этот игрок становится водящим в следующей игре. Если запятнать игрока не удалось, то водить снова придется этому же водящему. Правила игры: Водящий бросает мяч вверх как можно выше. Водящий ловит мяч или с воздуха или с одного отскока от земли. Если игрок не остановился по сигналу «Стой», то ему нужно сделать три больших шага в сторону водящего. Игроки не должны прятаться за предметы, деревья.  </vt:lpstr>
      <vt:lpstr>ИГРЫ НА СВЕЖЕМ ВОЗДУХЕ: ИГРАЕМ НА КАЧЕЛЯХ. ИГРА «ПОПИНУХА» С ЛОСКУТНЫМ МЯЧОМ. Раньше в пасхальные дни делали большие качели, на которых  помещалось много людей, и качались на таких качелях не только малыши, но и взрослые. Сейчас в наших дворах качели рассчитаны только на одного ребенка. Как быть, если желающих покачаться на качелях много и возникает вечный спор: кто первый? Традиционное «уступи маленькому» или «уступи девочке» обычно воспринимается с обидой: «Почему я опять должен уступать, ведь мне также сильно хочется качаться, хоть я и мальчик и всего лишь на год старше». Конечно, можно выбрать очередность по считалке или жребию, чтобы никому не было обидно. Но есть другой способ – очень веселый и интересный. Это традиционная русская игра на качелях «Попинуха» — игра- забава для того, чтобы никто слишком долго не задерживался на качелях и все смогли на них покататься. Раньше в эту игру играли как дети, так и подростки.  Игра развивает координацию движений и ловкость, изобретательность, умение наблюдать. Ведь чтобы выиграть, нужно спрогнозировать траекторию движения мяча и правильно его бросить ведущему. Вот как играют в эту игру на свежем воздухе. </vt:lpstr>
      <vt:lpstr>ИГРЫ НА СВЕЖЕМ ВОЗДУХЕ: ПОДВИЖНЫЕ ИГРЫ С ГРУППОЙ ДЕТЕЙ. ЗАРЯ-ЗАРЯНИЦА.  Это хороводная игра. Все дети стоят в кругу. А Заря-заряница стоит за кругом и держит в руках платочек. Хоровод идет в одну сторону по кругу, а Заря-заряница — в другую сторону вокруг  хоровода. Дети поют или приговаривают:  «Заря-заряница – на эти слова хоровод и Заряница двигаются по кругу в разные стороны. Красная девица, По полю ходила, Ключи обронила, Ключи золотые, Ленты голубые, Кольца обвитые». Далее Заря кладет свой платочек на плечо игроку в хороводе и говорит: «За водой пошла!». Все игроки хором говорят:  «Раз, два, три, Не воронь! А беги как огонь!»  На эти слова Заряница и ребенок, которому положили на плечо платок, бегут в разные стороны вокруг хоровода и обегают полный круг. Кто быстрее обежит хоровод и встанет в него, заняв место, тот будет играть в хороводе. Тот, кто не успел становится Заряницей и игра продолжается. </vt:lpstr>
      <vt:lpstr>ГОРЕЛКИ. Как играть в горелки: Дети встают парами друг за другом в колонну. Впереди этой колонны стоит лицом к детям водящий – «горелка». Дети нараспев говорят слова: «Гори, гори ясно, Чтобы не погасло! Стой подоле, Гляди на поле. Едут там трубачи Да едят калачи. Погляди на небо: Звезды горят, Журавли кричат: -Гу-гу, убегу, Раз, два, Не воронь, А беги как огонь!» На эти последние слова дети из последней пары в колонне расцепляют руки и бегут вперед вдоль колонны в ее начало. Каждый игрок бежит со своей стороны. А горелка пытается их запятнать. Если игроки успели добежать и встать первой парой в колонне, то тогда горелка снова водит и «горит». Если же горелка запятнал игрока, то этот игрок становится горелкой в следующем коне игры и игра повторяется.   </vt:lpstr>
      <vt:lpstr>УГОЛКИ. В эту игру  дети играли на свежем воздухе уже много десятилетий и веков в разных областях России – Вятской, Тобольской, Астраханской, Владимирской. Также известно, что в эту игру играли дети и в Европе. Например, во Франции она существовала под названием «Четыре угла», а водящий во Франции вместо мышки назывался «разиней» или «горшком». Раньше играли  в эту игру на срубе дома. Затем — в моем детстве — мы тоже играли в эту игру, причем придумали мы ее сами, но  использовали вместо сруба квадратную песочницу с бортиками в нашем дворе. Можно вместо сруба или песочницы просто начертить на земле или на асфальте квадрат стороной примерно 2,5 метра. Как играть в уголки? Играть можно от 5 человек и более. Четыре человека становятся по углам, а пятый игрок – это мышка. Мышка стоит в центре квадрата. Мышка говорит: «Из угла в угол!». На эти слова дети меняются местами. Нужно перебежать и занять место в другом уголке. Мышка старается также занять освободившийся угол. Кто остался без угла, тот становится мышкой, встает посередине песочницы или квадрата и водит в новой игре.  В другом варианте игры не мышка говорит слова, а игроки — мышке: «Мышка, мышка, Продай уголок. За шильце, за мыльце, За белое полотенце, за зеркальце!» и меняются местами.   </vt:lpstr>
      <vt:lpstr>ПОЧТА. Игра на свежем воздухе, которая раскрепощает детей, учит их ориентироваться на партнеров по общению, передавать жестами разные действия и эмоциональные состояния людей. Выбирается ведущий и игроки. Ведущий: «Динь-динь-динь!» Игроки: «Кто там?» Ведущий: «Почта!» Игроки: «Откуда?». Ведущий: «Из города». Игроки: «А что там делают?» Ведущий здесь в ответ придумывает всё, что  захочет и говорит что-то одно придуманное им – «смеются ( или поют, ремонтируют, пекут пироги, собирают грибы, горюют, радуются, восхищаются, удивляются, шьют, вяжут и так далее). И все делают это движение. Кто замешкался или не сделал вместе со всеми движение (например, не захотел) – с того берем фант (это может быть мелкая вещь или листочек, камушек, палочка). Отыгрывают фанты после игры так: Игрок, которому надо отыграть фант, становится посередине всех других игроков. Он становится зеркалом. Все игроки подходят к нему, «смотрятся в зеркало» и делают что угодно: причесываются, заплетают косички, поправляют воротничок, щеткой чистят одежду. А «зеркало» должно синхронно повторять за игроком его действия. После обыгрывания фантов игра может повторяться. </vt:lpstr>
      <vt:lpstr>ПУТАНИЦА. Эта замечательная и очень интересная народная старинная игра на свежем воздухе часто используется в современных психологических тренингах для детей и взрослых. Она очень полезна для того, чтобы сплотить людей, снять барьеры, внести радостное настроение. В эту игру можно играть как в помещении, в беседке, на веранде, на дне рождения, с гостями, в парке или в лесу, на даче или во дворе. Причем играют в эту игру все вместе – взрослые и дети.  Как играть в путаницу.  Из игроков выбирается мама и дочка. Мама уходит. Все игроки берутся за руки друг с другом в кругу. Дочка запутывает этот хоровод – можно пролезать под рукой как под воротцами, перешагивать через руки, поворачиваться. Главное условие – делать это, не расцепляя рук. Когда игроки окончательно запутались друг с другом, они зовут маму: «Мама, ниточку распутай! Только не порви!»  Мама пытается распутать путаницу и вернуть всех в круг на свое место. Правило то же – игроки не должны при распутывании  расцеплять руки.  Если мама распутала путаницу, то выбираются новые мама и дочка. Если нет – то мама водит еще один кон игры.  Если участников игры мало, то можно запутываться с помощью веревки.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2018-09-09T11:16:42Z</dcterms:created>
  <dcterms:modified xsi:type="dcterms:W3CDTF">2018-09-12T15:05:14Z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