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2" r:id="rId3"/>
    <p:sldId id="276" r:id="rId4"/>
    <p:sldId id="263" r:id="rId5"/>
    <p:sldId id="279" r:id="rId6"/>
    <p:sldId id="257" r:id="rId7"/>
    <p:sldId id="273" r:id="rId8"/>
    <p:sldId id="278" r:id="rId9"/>
    <p:sldId id="281" r:id="rId10"/>
    <p:sldId id="283" r:id="rId11"/>
    <p:sldId id="282" r:id="rId12"/>
    <p:sldId id="265" r:id="rId13"/>
    <p:sldId id="266" r:id="rId14"/>
    <p:sldId id="267" r:id="rId15"/>
    <p:sldId id="271" r:id="rId16"/>
    <p:sldId id="285" r:id="rId17"/>
    <p:sldId id="286" r:id="rId18"/>
    <p:sldId id="287" r:id="rId19"/>
    <p:sldId id="268" r:id="rId20"/>
    <p:sldId id="270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2031-23FE-4070-B56C-E448162A1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821E-7EC7-4CCC-B7D0-C2AF9624E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DC96-6E57-43F3-A0D5-941DD9BC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BE7BD-A190-4D12-8460-255F835BB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1A16-B701-478A-B456-20B31E1FC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EF5E-C02A-4B17-8865-8CCDE154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2E700-AC69-466B-A7DF-8FA65C17A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69CE-E9D8-49B0-B830-70780FECD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389E-5A6E-41D4-9B6C-A37BD7816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E98F-53A7-48B3-A311-66A57ED9A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A2069-9B25-4FC4-BF00-AD8F740B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ED0126-CCBB-401A-9C5C-6B40D0B8B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708920"/>
            <a:ext cx="7920880" cy="1922475"/>
          </a:xfrm>
        </p:spPr>
        <p:txBody>
          <a:bodyPr/>
          <a:lstStyle/>
          <a:p>
            <a:pPr lvl="0" eaLnBrk="1" hangingPunct="1"/>
            <a:r>
              <a:rPr lang="ru-RU" sz="3200" b="1" kern="120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Мастер-класс </a:t>
            </a:r>
            <a:r>
              <a:rPr lang="ru-RU" sz="4800" b="1" kern="120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800" b="1" kern="120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b="1" kern="120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«Создание видеофильма </a:t>
            </a:r>
            <a:br>
              <a:rPr lang="ru-RU" b="1" kern="120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b="1" kern="120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средствами редактора</a:t>
            </a:r>
            <a:br>
              <a:rPr lang="ru-RU" b="1" kern="1200" dirty="0" smtClean="0">
                <a:ln>
                  <a:prstDash val="solid"/>
                </a:ln>
                <a:solidFill>
                  <a:srgbClr val="003399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b="1" kern="12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«</a:t>
            </a:r>
            <a:r>
              <a:rPr lang="en-US" b="1" kern="1200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Windows</a:t>
            </a:r>
            <a:r>
              <a:rPr lang="ru-RU" b="1" kern="12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Movie</a:t>
            </a:r>
            <a:r>
              <a:rPr lang="ru-RU" b="1" kern="12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b="1" kern="120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Maker</a:t>
            </a:r>
            <a:r>
              <a:rPr lang="ru-RU" b="1" kern="12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ea typeface="+mn-ea"/>
                <a:cs typeface="+mn-cs"/>
              </a:rPr>
              <a:t>»</a:t>
            </a:r>
            <a:r>
              <a:rPr lang="ru-RU" b="1" kern="12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/>
            </a:r>
            <a:br>
              <a:rPr lang="ru-RU" b="1" kern="120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</a:br>
            <a:endParaRPr lang="ru-RU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2052736" y="5229200"/>
            <a:ext cx="8640960" cy="8065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Провели: Грачева А.Н.</a:t>
            </a:r>
          </a:p>
          <a:p>
            <a:pPr marL="0" indent="0" algn="ctr">
              <a:buFontTx/>
              <a:buNone/>
              <a:defRPr/>
            </a:pP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Тюрина А.В.</a:t>
            </a:r>
          </a:p>
          <a:p>
            <a:pPr marL="0" indent="0" algn="ctr">
              <a:buFontTx/>
              <a:buNone/>
              <a:defRPr/>
            </a:pP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206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B050"/>
                </a:solidFill>
                <a:ea typeface="Calibri" pitchFamily="34" charset="0"/>
              </a:rPr>
              <a:t>Муниципальное бюджетное дошкольное образовательное учреждение </a:t>
            </a:r>
            <a:r>
              <a:rPr lang="ru-RU" b="1" dirty="0">
                <a:solidFill>
                  <a:srgbClr val="00B050"/>
                </a:solidFill>
                <a:latin typeface="Calibri"/>
                <a:ea typeface="Calibri" pitchFamily="34" charset="0"/>
              </a:rPr>
              <a:t>«</a:t>
            </a:r>
            <a:r>
              <a:rPr lang="ru-RU" b="1" dirty="0">
                <a:solidFill>
                  <a:srgbClr val="00B050"/>
                </a:solidFill>
                <a:ea typeface="Calibri" pitchFamily="34" charset="0"/>
              </a:rPr>
              <a:t>Центр развития ребенка - детский сад №28 </a:t>
            </a:r>
            <a:r>
              <a:rPr lang="ru-RU" b="1" dirty="0">
                <a:solidFill>
                  <a:srgbClr val="00B050"/>
                </a:solidFill>
                <a:latin typeface="Calibri"/>
                <a:ea typeface="Calibri" pitchFamily="34" charset="0"/>
              </a:rPr>
              <a:t>«</a:t>
            </a:r>
            <a:r>
              <a:rPr lang="ru-RU" b="1" dirty="0">
                <a:solidFill>
                  <a:srgbClr val="00B050"/>
                </a:solidFill>
                <a:ea typeface="Calibri" pitchFamily="34" charset="0"/>
              </a:rPr>
              <a:t>Огонек</a:t>
            </a:r>
            <a:r>
              <a:rPr lang="ru-RU" b="1" dirty="0">
                <a:solidFill>
                  <a:srgbClr val="00B050"/>
                </a:solidFill>
                <a:latin typeface="Calibri"/>
                <a:ea typeface="Calibri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6021288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Бердск 2020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Создание титульного кадра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2051" name="Picture 3" descr="C:\Users\Окна\Desktop\Новая пап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4" y="1412776"/>
            <a:ext cx="6763318" cy="43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1571167"/>
            <a:ext cx="5832648" cy="43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Создание титульного кадра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4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9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kern="1200" cap="all" dirty="0">
                <a:solidFill>
                  <a:srgbClr val="00B050"/>
                </a:solidFill>
                <a:latin typeface="Book Antiqua"/>
                <a:ea typeface="+mj-ea"/>
                <a:cs typeface="+mj-cs"/>
              </a:rPr>
              <a:t>Добавление фото и видеоматериалов в проект 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56792"/>
            <a:ext cx="5760640" cy="46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564904"/>
            <a:ext cx="4738150" cy="380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7784" y="332657"/>
            <a:ext cx="620462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entury Gothic"/>
              </a:rPr>
              <a:t>Изображения будут появляться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entury Gothic"/>
              </a:rPr>
              <a:t>в окне проекта</a:t>
            </a:r>
            <a:endParaRPr lang="ru-RU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196752"/>
            <a:ext cx="8064896" cy="52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4644008" y="1340768"/>
            <a:ext cx="1656184" cy="1513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83768" y="4653137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Century Gothic"/>
                <a:cs typeface="+mn-cs"/>
              </a:rPr>
              <a:t>Таким же образом добавьте в проект все </a:t>
            </a:r>
            <a:r>
              <a:rPr lang="ru-RU" sz="2400" b="1" dirty="0" smtClean="0">
                <a:solidFill>
                  <a:srgbClr val="FF0000"/>
                </a:solidFill>
                <a:latin typeface="Century Gothic"/>
                <a:cs typeface="+mn-cs"/>
              </a:rPr>
              <a:t>запланированные </a:t>
            </a:r>
            <a:r>
              <a:rPr lang="ru-RU" sz="2400" b="1" dirty="0">
                <a:solidFill>
                  <a:srgbClr val="FF0000"/>
                </a:solidFill>
                <a:latin typeface="Century Gothic"/>
                <a:cs typeface="+mn-cs"/>
              </a:rPr>
              <a:t>изображения</a:t>
            </a:r>
            <a:endParaRPr lang="ru-RU" sz="2400" b="1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274638"/>
            <a:ext cx="8858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500" b="1" kern="1200" cap="all" dirty="0">
                <a:solidFill>
                  <a:srgbClr val="00B050"/>
                </a:solidFill>
                <a:latin typeface="Book Antiqua"/>
              </a:rPr>
              <a:t>Дальнейшая Работа с фото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774548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en-US" sz="2000" b="1" dirty="0" smtClean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entury Gothic"/>
              </a:rPr>
              <a:t>С </a:t>
            </a:r>
            <a:r>
              <a:rPr lang="ru-RU" sz="2000" b="1" dirty="0">
                <a:solidFill>
                  <a:srgbClr val="0070C0"/>
                </a:solidFill>
                <a:latin typeface="Century Gothic"/>
              </a:rPr>
              <a:t>помощью мыши перенесите последовательно одно за другим все изображения из окна проекта  в нижнюю панель экрана.</a:t>
            </a:r>
            <a:endParaRPr lang="ru-RU" sz="2000" b="1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158" y="2642794"/>
            <a:ext cx="8528322" cy="344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570683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Century Gothic"/>
                <a:cs typeface="+mn-cs"/>
              </a:rPr>
              <a:t>Должно получиться </a:t>
            </a:r>
            <a:r>
              <a:rPr lang="ru-RU" sz="2800" b="1" dirty="0" smtClean="0">
                <a:solidFill>
                  <a:srgbClr val="FF0000"/>
                </a:solidFill>
                <a:latin typeface="Century Gothic"/>
                <a:cs typeface="+mn-cs"/>
              </a:rPr>
              <a:t>вот</a:t>
            </a:r>
            <a:r>
              <a:rPr lang="en-US" sz="2800" b="1" dirty="0" smtClean="0">
                <a:solidFill>
                  <a:srgbClr val="FF0000"/>
                </a:solidFill>
                <a:latin typeface="Century Gothic"/>
                <a:cs typeface="+mn-cs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entury Gothic"/>
                <a:cs typeface="+mn-cs"/>
              </a:rPr>
              <a:t>так</a:t>
            </a:r>
            <a:r>
              <a:rPr lang="ru-RU" sz="2800" b="1" dirty="0">
                <a:solidFill>
                  <a:srgbClr val="FF0000"/>
                </a:solidFill>
                <a:latin typeface="Century Gothic"/>
                <a:cs typeface="+mn-cs"/>
              </a:rPr>
              <a:t>!</a:t>
            </a:r>
            <a:endParaRPr lang="ru-RU" sz="2800" b="1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3500" b="1" kern="1200" cap="all" dirty="0">
                <a:solidFill>
                  <a:srgbClr val="00B050"/>
                </a:solidFill>
                <a:latin typeface="Book Antiqua"/>
              </a:rPr>
              <a:t>Создание переходов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428750"/>
            <a:ext cx="8429625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режиме раскадровки перетащить видеопереход на ленту раскадровки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000375" y="1928813"/>
            <a:ext cx="1357313" cy="9286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928688" y="4071937"/>
            <a:ext cx="3143250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130424"/>
            <a:ext cx="6197780" cy="401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Добавление музыки в проект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268760"/>
            <a:ext cx="5493671" cy="444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1844824"/>
            <a:ext cx="5536998" cy="442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07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7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Обрезка музыки в проекте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628800"/>
            <a:ext cx="6267219" cy="17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293096"/>
            <a:ext cx="5832648" cy="168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64502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Century Gothic"/>
                <a:cs typeface="+mn-cs"/>
              </a:rPr>
              <a:t>Должно получиться вот так</a:t>
            </a:r>
            <a:endParaRPr lang="ru-RU" sz="2800" b="1" dirty="0">
              <a:solidFill>
                <a:srgbClr val="FF0000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1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Плавное </a:t>
            </a:r>
            <a:r>
              <a:rPr kumimoji="0" lang="ru-RU" sz="32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исчезание</a:t>
            </a: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 звука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484784"/>
            <a:ext cx="7272808" cy="35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157193"/>
            <a:ext cx="676875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entury Gothic"/>
                <a:cs typeface="+mn-cs"/>
              </a:rPr>
              <a:t>Щелкнуть правой </a:t>
            </a:r>
            <a:r>
              <a:rPr lang="ru-RU" b="1" dirty="0" smtClean="0">
                <a:solidFill>
                  <a:prstClr val="black"/>
                </a:solidFill>
                <a:latin typeface="Century Gothic"/>
                <a:cs typeface="+mn-cs"/>
              </a:rPr>
              <a:t>кнопкой мыши </a:t>
            </a:r>
            <a:r>
              <a:rPr lang="ru-RU" b="1" dirty="0">
                <a:solidFill>
                  <a:prstClr val="black"/>
                </a:solidFill>
                <a:latin typeface="Century Gothic"/>
                <a:cs typeface="+mn-cs"/>
              </a:rPr>
              <a:t>по </a:t>
            </a:r>
            <a:r>
              <a:rPr lang="ru-RU" b="1" dirty="0" smtClean="0">
                <a:solidFill>
                  <a:prstClr val="black"/>
                </a:solidFill>
                <a:latin typeface="Century Gothic"/>
                <a:cs typeface="+mn-cs"/>
              </a:rPr>
              <a:t>звуковой дорожке</a:t>
            </a:r>
            <a:endParaRPr lang="ru-RU" b="1" dirty="0">
              <a:solidFill>
                <a:prstClr val="black"/>
              </a:solidFill>
              <a:latin typeface="Century Gothic"/>
              <a:cs typeface="+mn-cs"/>
            </a:endParaRP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entury Gothic"/>
                <a:cs typeface="+mn-cs"/>
              </a:rPr>
              <a:t>В появившемся окне выбрать «</a:t>
            </a:r>
            <a:r>
              <a:rPr lang="ru-RU" b="1" dirty="0" err="1">
                <a:solidFill>
                  <a:prstClr val="black"/>
                </a:solidFill>
                <a:latin typeface="Century Gothic"/>
                <a:cs typeface="+mn-cs"/>
              </a:rPr>
              <a:t>Исчезание</a:t>
            </a:r>
            <a:r>
              <a:rPr lang="ru-RU" b="1" dirty="0">
                <a:solidFill>
                  <a:prstClr val="black"/>
                </a:solidFill>
                <a:latin typeface="Century Gothic"/>
                <a:cs typeface="+mn-cs"/>
              </a:rPr>
              <a:t>»</a:t>
            </a:r>
            <a:endParaRPr lang="ru-RU" b="1" dirty="0">
              <a:solidFill>
                <a:prstClr val="black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26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Создание названий и </a:t>
            </a: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титров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052513"/>
            <a:ext cx="3155950" cy="3074987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571500" y="1714500"/>
            <a:ext cx="714375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125538"/>
            <a:ext cx="1250950" cy="642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Выбрать нужное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928688"/>
            <a:ext cx="3143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25" y="4643438"/>
            <a:ext cx="3286125" cy="107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Набрать текст  и отредактировать.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Calibri" pitchFamily="34" charset="0"/>
                <a:cs typeface="Arial" charset="0"/>
              </a:rPr>
              <a:t>По завершении нажать кнопку «ГОТОВО»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4036219" y="2964657"/>
            <a:ext cx="2000250" cy="13573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714875" y="4143375"/>
            <a:ext cx="2857500" cy="857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>
          <a:xfrm>
            <a:off x="428625" y="571500"/>
            <a:ext cx="8229600" cy="28575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Windows </a:t>
            </a:r>
            <a:r>
              <a:rPr lang="ru-RU" sz="4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Movie</a:t>
            </a:r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Maker</a:t>
            </a:r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</a:t>
            </a:r>
          </a:p>
          <a:p>
            <a:pPr algn="ctr">
              <a:buFontTx/>
              <a:buNone/>
              <a:defRPr/>
            </a:pPr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стандартная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программа </a:t>
            </a: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предназначенная для создания и редактирования видеороликов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 algn="ctr">
              <a:buFontTx/>
              <a:buNone/>
              <a:defRPr/>
            </a:pP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338" name="Picture 4" descr="1364236024_moviemaker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60800"/>
            <a:ext cx="46799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Завершение создания </a:t>
            </a:r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фильма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285189"/>
            <a:ext cx="5544616" cy="4194844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85813" y="3357563"/>
            <a:ext cx="1071562" cy="8572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4286250"/>
            <a:ext cx="1714500" cy="500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Выбрать нужное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3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Century Gothic"/>
                <a:cs typeface="+mn-cs"/>
              </a:rPr>
              <a:t>Меню «Файл» - «Опубликовать фильм» («Создать фильм»)</a:t>
            </a:r>
            <a:endParaRPr lang="en-US" sz="2000" b="1" dirty="0">
              <a:solidFill>
                <a:srgbClr val="FF0000"/>
              </a:solidFill>
              <a:latin typeface="Century Gothic"/>
              <a:cs typeface="+mn-cs"/>
            </a:endParaRP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Century Gothic"/>
                <a:cs typeface="+mn-cs"/>
              </a:rPr>
              <a:t>Выберите сохранить на компьютер, укажите место сохранения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700808"/>
            <a:ext cx="8191822" cy="799504"/>
          </a:xfrm>
        </p:spPr>
        <p:txBody>
          <a:bodyPr/>
          <a:lstStyle/>
          <a:p>
            <a:pPr algn="l"/>
            <a:r>
              <a:rPr lang="ru-RU" sz="4000" dirty="0" smtClean="0"/>
              <a:t>   </a:t>
            </a:r>
            <a:r>
              <a:rPr lang="ru-RU" sz="4000" dirty="0" smtClean="0"/>
              <a:t> </a:t>
            </a:r>
            <a:r>
              <a:rPr lang="ru-RU" sz="48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Благодарим за внимание!</a:t>
            </a:r>
            <a:endParaRPr lang="ru-RU" sz="4800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5517232"/>
            <a:ext cx="42484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105835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Удачного вам </a:t>
            </a:r>
          </a:p>
          <a:p>
            <a:pPr algn="ctr"/>
            <a:r>
              <a:rPr lang="ru-RU" sz="36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монтажа!</a:t>
            </a:r>
          </a:p>
        </p:txBody>
      </p:sp>
    </p:spTree>
    <p:extLst>
      <p:ext uri="{BB962C8B-B14F-4D97-AF65-F5344CB8AC3E}">
        <p14:creationId xmlns:p14="http://schemas.microsoft.com/office/powerpoint/2010/main" val="272756066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программы: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видео с цифровой видеокамеры;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слайд-шоу из изображений;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Обрезание или склеивание видео;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Наложение звуковой дорожки;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заголовков и титров;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переходов между фрагментами видео;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Добавление простых эффектов;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Вывод проекта в формат WMV или AVI с настраиваемым качеством.</a:t>
            </a:r>
          </a:p>
          <a:p>
            <a:pPr>
              <a:lnSpc>
                <a:spcPct val="90000"/>
              </a:lnSpc>
              <a:defRPr/>
            </a:pP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371656" cy="374449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Windows Movie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Maker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отличное решение, </a:t>
            </a: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если</a:t>
            </a:r>
            <a:r>
              <a:rPr lang="ru-RU" sz="2800" dirty="0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sz="28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вам нужно быстро нарезать  видео,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добавить к нему аудиодорожку,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соединить несколько клипов в один,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снабдить видео подписями или красочными эффектами,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а также конвертировать видеозапись из одного формата в другой.</a:t>
            </a:r>
          </a:p>
        </p:txBody>
      </p:sp>
      <p:pic>
        <p:nvPicPr>
          <p:cNvPr id="18434" name="Picture 3" descr="moviemakerIm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536151"/>
            <a:ext cx="5256584" cy="1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81" y="1196750"/>
            <a:ext cx="8201050" cy="525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67687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Интерфейс</a:t>
            </a:r>
            <a:r>
              <a:rPr kumimoji="0" lang="en-US" sz="3500" b="1" i="0" u="none" strike="noStrike" kern="0" cap="all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 </a:t>
            </a:r>
            <a:r>
              <a:rPr kumimoji="0" lang="ru-RU" sz="35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программы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515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357313" y="142875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Окно программы</a:t>
            </a:r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325369"/>
            <a:ext cx="7344816" cy="492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7" y="3571876"/>
            <a:ext cx="1728191" cy="865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dirty="0">
                <a:solidFill>
                  <a:srgbClr val="000000"/>
                </a:solidFill>
              </a:rPr>
              <a:t>Команды и обработки файлов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1" y="4364036"/>
            <a:ext cx="2857152" cy="5771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Раскадровка</a:t>
            </a:r>
            <a:r>
              <a:rPr lang="ru-RU" sz="1600" dirty="0"/>
              <a:t> /шкала 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305" y="1061245"/>
            <a:ext cx="1936799" cy="5103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Строка меню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36614"/>
            <a:ext cx="2319090" cy="449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Панель инструментов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888" y="836613"/>
            <a:ext cx="2808287" cy="79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Монитор предварительного просмотра</a:t>
            </a: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flipH="1">
            <a:off x="1500189" y="1285876"/>
            <a:ext cx="54892" cy="285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714625" y="1428751"/>
            <a:ext cx="1125712" cy="142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053138" y="1947863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036887" y="5106988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893093" y="3143250"/>
            <a:ext cx="0" cy="428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627784" y="285293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  <a:latin typeface="Times New Roman"/>
                <a:cs typeface="+mn-cs"/>
              </a:rPr>
              <a:t>Материал</a:t>
            </a:r>
            <a:endParaRPr lang="ru-RU" b="1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15816" y="5500689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/>
                <a:cs typeface="+mn-cs"/>
              </a:rPr>
              <a:t>Переходы между слайдами</a:t>
            </a:r>
            <a:endParaRPr lang="ru-RU" dirty="0">
              <a:solidFill>
                <a:srgbClr val="00000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8"/>
          <p:cNvSpPr txBox="1">
            <a:spLocks/>
          </p:cNvSpPr>
          <p:nvPr/>
        </p:nvSpPr>
        <p:spPr bwMode="auto">
          <a:xfrm>
            <a:off x="1043608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4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Создание фильма:</a:t>
            </a:r>
          </a:p>
        </p:txBody>
      </p:sp>
      <p:pic>
        <p:nvPicPr>
          <p:cNvPr id="20482" name="Picture 3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97591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u="sng" dirty="0">
                <a:solidFill>
                  <a:prstClr val="black"/>
                </a:solidFill>
                <a:latin typeface="Century Gothic"/>
                <a:cs typeface="+mn-cs"/>
              </a:rPr>
              <a:t>Подготовительный этап</a:t>
            </a: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dirty="0">
                <a:solidFill>
                  <a:prstClr val="black"/>
                </a:solidFill>
                <a:latin typeface="Century Gothic"/>
                <a:cs typeface="+mn-cs"/>
              </a:rPr>
              <a:t>1. Составление плана видеоролика</a:t>
            </a: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dirty="0">
                <a:solidFill>
                  <a:prstClr val="black"/>
                </a:solidFill>
                <a:latin typeface="Century Gothic"/>
                <a:cs typeface="+mn-cs"/>
              </a:rPr>
              <a:t>2. Подборка аудио, видео и </a:t>
            </a:r>
            <a:r>
              <a:rPr lang="ru-RU" sz="2400" b="1" dirty="0" smtClean="0">
                <a:solidFill>
                  <a:prstClr val="black"/>
                </a:solidFill>
                <a:latin typeface="Century Gothic"/>
                <a:cs typeface="+mn-cs"/>
              </a:rPr>
              <a:t>фотоматериалов</a:t>
            </a:r>
            <a:r>
              <a:rPr lang="en-US" sz="2400" b="1" dirty="0" smtClean="0">
                <a:solidFill>
                  <a:prstClr val="black"/>
                </a:solidFill>
                <a:latin typeface="Century Gothic"/>
                <a:cs typeface="+mn-cs"/>
              </a:rPr>
              <a:t> </a:t>
            </a:r>
            <a:endParaRPr lang="en-US" sz="2400" b="1" dirty="0" smtClean="0">
              <a:solidFill>
                <a:prstClr val="black"/>
              </a:solidFill>
              <a:latin typeface="Century Gothic"/>
              <a:cs typeface="+mn-cs"/>
            </a:endParaRP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endParaRPr lang="ru-RU" sz="2400" b="1" dirty="0">
              <a:solidFill>
                <a:prstClr val="black"/>
              </a:solidFill>
              <a:latin typeface="Century Gothic"/>
              <a:cs typeface="+mn-cs"/>
            </a:endParaRP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u="sng" dirty="0">
                <a:solidFill>
                  <a:prstClr val="black"/>
                </a:solidFill>
                <a:latin typeface="Century Gothic"/>
                <a:cs typeface="+mn-cs"/>
              </a:rPr>
              <a:t>Работа в </a:t>
            </a:r>
            <a:r>
              <a:rPr lang="ru-RU" sz="2400" b="1" u="sng" dirty="0" err="1">
                <a:solidFill>
                  <a:prstClr val="black"/>
                </a:solidFill>
                <a:latin typeface="Century Gothic"/>
                <a:cs typeface="+mn-cs"/>
              </a:rPr>
              <a:t>Windows</a:t>
            </a:r>
            <a:r>
              <a:rPr lang="ru-RU" sz="2400" b="1" u="sng" dirty="0">
                <a:solidFill>
                  <a:prstClr val="black"/>
                </a:solidFill>
                <a:latin typeface="Century Gothic"/>
                <a:cs typeface="+mn-cs"/>
              </a:rPr>
              <a:t> </a:t>
            </a:r>
            <a:r>
              <a:rPr lang="ru-RU" sz="2400" b="1" u="sng" dirty="0" err="1">
                <a:solidFill>
                  <a:prstClr val="black"/>
                </a:solidFill>
                <a:latin typeface="Century Gothic"/>
                <a:cs typeface="+mn-cs"/>
              </a:rPr>
              <a:t>Movie</a:t>
            </a:r>
            <a:r>
              <a:rPr lang="ru-RU" sz="2400" b="1" u="sng" dirty="0">
                <a:solidFill>
                  <a:prstClr val="black"/>
                </a:solidFill>
                <a:latin typeface="Century Gothic"/>
                <a:cs typeface="+mn-cs"/>
              </a:rPr>
              <a:t> </a:t>
            </a:r>
            <a:r>
              <a:rPr lang="ru-RU" sz="2400" b="1" u="sng" dirty="0" err="1">
                <a:solidFill>
                  <a:prstClr val="black"/>
                </a:solidFill>
                <a:latin typeface="Century Gothic"/>
                <a:cs typeface="+mn-cs"/>
              </a:rPr>
              <a:t>Maker</a:t>
            </a:r>
            <a:endParaRPr lang="ru-RU" sz="2400" b="1" u="sng" dirty="0">
              <a:solidFill>
                <a:prstClr val="black"/>
              </a:solidFill>
              <a:latin typeface="Century Gothic"/>
              <a:cs typeface="+mn-cs"/>
            </a:endParaRP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dirty="0">
                <a:solidFill>
                  <a:prstClr val="black"/>
                </a:solidFill>
                <a:latin typeface="Century Gothic"/>
                <a:cs typeface="+mn-cs"/>
              </a:rPr>
              <a:t>1. Добавление фото и видеоматериалов в проект </a:t>
            </a: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dirty="0">
                <a:solidFill>
                  <a:prstClr val="black"/>
                </a:solidFill>
                <a:latin typeface="Century Gothic"/>
                <a:cs typeface="+mn-cs"/>
              </a:rPr>
              <a:t>2. Добавление титров</a:t>
            </a: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dirty="0">
                <a:solidFill>
                  <a:prstClr val="black"/>
                </a:solidFill>
                <a:latin typeface="Century Gothic"/>
                <a:cs typeface="+mn-cs"/>
              </a:rPr>
              <a:t>3. Добавление эффектов и переходов </a:t>
            </a: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b="1" dirty="0">
                <a:solidFill>
                  <a:prstClr val="black"/>
                </a:solidFill>
                <a:latin typeface="Century Gothic"/>
                <a:cs typeface="+mn-cs"/>
              </a:rPr>
              <a:t>4. Добавление музыки в проект </a:t>
            </a: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800" b="1" dirty="0">
                <a:solidFill>
                  <a:prstClr val="black"/>
                </a:solidFill>
                <a:latin typeface="Century Gothic"/>
                <a:cs typeface="+mn-cs"/>
              </a:rPr>
              <a:t>5. </a:t>
            </a:r>
            <a:r>
              <a:rPr lang="ru-RU" sz="2400" b="1" dirty="0">
                <a:solidFill>
                  <a:prstClr val="black"/>
                </a:solidFill>
                <a:latin typeface="Century Gothic"/>
                <a:cs typeface="+mn-cs"/>
              </a:rPr>
              <a:t>Сохранение проекта в виде фильма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9269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Этапы создания фильма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67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691276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u="sng" dirty="0">
                <a:solidFill>
                  <a:prstClr val="black"/>
                </a:solidFill>
                <a:latin typeface="Century Gothic"/>
                <a:cs typeface="+mn-cs"/>
              </a:rPr>
              <a:t>План видеоролика</a:t>
            </a: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Титульный кадр</a:t>
            </a:r>
            <a:endParaRPr lang="en-US" sz="2400" dirty="0">
              <a:solidFill>
                <a:prstClr val="black"/>
              </a:solidFill>
              <a:latin typeface="Century Gothic"/>
              <a:cs typeface="+mn-cs"/>
            </a:endParaRP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Фотография детей</a:t>
            </a: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Видеопоздравление ребенка</a:t>
            </a: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Красивая картинка «Цветы»</a:t>
            </a: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Century Gothic"/>
                <a:cs typeface="+mn-cs"/>
              </a:rPr>
              <a:t>Видеопоздравление</a:t>
            </a:r>
            <a:r>
              <a:rPr lang="en-US" sz="2400" dirty="0" smtClean="0">
                <a:solidFill>
                  <a:prstClr val="black"/>
                </a:solidFill>
                <a:latin typeface="Century Gothic"/>
                <a:cs typeface="+mn-cs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entury Gothic"/>
                <a:cs typeface="+mn-cs"/>
              </a:rPr>
              <a:t>второго </a:t>
            </a: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ребенка</a:t>
            </a: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Картинка с рисунком</a:t>
            </a: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Титры в конце фильма</a:t>
            </a:r>
          </a:p>
          <a:p>
            <a:pPr marL="342900" lvl="0" indent="-22860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Font typeface="Arial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Century Gothic"/>
              <a:cs typeface="+mn-cs"/>
            </a:endParaRPr>
          </a:p>
          <a:p>
            <a:pPr marL="114300" lvl="0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ru-RU" sz="2400" dirty="0" smtClean="0">
                <a:solidFill>
                  <a:prstClr val="black"/>
                </a:solidFill>
                <a:latin typeface="Century Gothic"/>
                <a:cs typeface="+mn-cs"/>
              </a:rPr>
              <a:t> Музыка на картинки и фото(на </a:t>
            </a:r>
            <a:r>
              <a:rPr lang="ru-RU" sz="2400" dirty="0">
                <a:solidFill>
                  <a:prstClr val="black"/>
                </a:solidFill>
                <a:latin typeface="Century Gothic"/>
                <a:cs typeface="+mn-cs"/>
              </a:rPr>
              <a:t>начало ролика, середину и конец)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Создание фильма</a:t>
            </a:r>
            <a:r>
              <a:rPr kumimoji="0" lang="ru-RU" sz="3200" b="1" i="0" u="none" strike="noStrike" kern="0" cap="all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 «Мы поздравляем наших мам»</a:t>
            </a: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 Antiqua"/>
                <a:ea typeface="+mj-ea"/>
                <a:cs typeface="+mj-cs"/>
              </a:rPr>
              <a:t>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0449500"/>
      </p:ext>
    </p:extLst>
  </p:cSld>
  <p:clrMapOvr>
    <a:masterClrMapping/>
  </p:clrMapOvr>
</p:sld>
</file>

<file path=ppt/theme/theme1.xml><?xml version="1.0" encoding="utf-8"?>
<a:theme xmlns:a="http://schemas.openxmlformats.org/drawingml/2006/main" name="Fon3">
  <a:themeElements>
    <a:clrScheme name="Fon3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Fon3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3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3 2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435</TotalTime>
  <Words>369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Fon3</vt:lpstr>
      <vt:lpstr>Мастер-класс  «Создание видеофильма  средствами редактора «Windows Movie Maker» </vt:lpstr>
      <vt:lpstr>Презентация PowerPoint</vt:lpstr>
      <vt:lpstr>Возможности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Дальнейшая Работа с фото</vt:lpstr>
      <vt:lpstr>Создание переходов</vt:lpstr>
      <vt:lpstr>Презентация PowerPoint</vt:lpstr>
      <vt:lpstr>Презентация PowerPoint</vt:lpstr>
      <vt:lpstr>Презентация PowerPoint</vt:lpstr>
      <vt:lpstr>Создание названий и титров</vt:lpstr>
      <vt:lpstr>Завершение создания фильма</vt:lpstr>
      <vt:lpstr>    Благодарим за внимание!</vt:lpstr>
    </vt:vector>
  </TitlesOfParts>
  <Company>МОУ СОШ №18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Movie Maker</dc:title>
  <dc:creator>Михайлова Т.Н.</dc:creator>
  <cp:lastModifiedBy>Окна</cp:lastModifiedBy>
  <cp:revision>41</cp:revision>
  <dcterms:created xsi:type="dcterms:W3CDTF">2010-04-01T06:07:13Z</dcterms:created>
  <dcterms:modified xsi:type="dcterms:W3CDTF">2020-11-19T03:25:21Z</dcterms:modified>
</cp:coreProperties>
</file>