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6" r:id="rId3"/>
    <p:sldId id="267" r:id="rId4"/>
    <p:sldId id="293" r:id="rId5"/>
    <p:sldId id="291" r:id="rId6"/>
    <p:sldId id="289" r:id="rId7"/>
    <p:sldId id="287" r:id="rId8"/>
    <p:sldId id="296" r:id="rId9"/>
    <p:sldId id="290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имка" initials="Д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4B00"/>
    <a:srgbClr val="CC6600"/>
    <a:srgbClr val="E02C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048D2-4403-419F-B57D-40B9CA70D6A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907B7-F100-400E-9E98-4630D72D70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2EAF-DB22-4938-A25A-94C8DC4F4237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7D3E-137C-4EF9-80BF-5E92C420C29B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2084-E6DA-4E29-87F0-F7C8BB5B1CA6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6AC8-C27B-4DA0-9E48-95F2DA5D5377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CCD43-7A91-4B96-9433-EEA78B64EFC0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633E-C2DA-491E-9BF6-28E7AA19E770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631E-216C-4E22-8272-D2E6A8C5A9C6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F87C-7899-412E-8EEB-50C338D0CE18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EC53-9678-406B-8972-340068F1C525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720-6C9E-4461-BE8C-88FA0CCBE9C1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E0D3-5A59-4E58-9148-AD36FA08006F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6AEA-8D57-4EA2-B152-922791AC1B50}" type="datetime1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smolenczewatat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979712" y="2348880"/>
            <a:ext cx="5544616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Театральная неделя в группе № 7 «Бабочки»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556792"/>
            <a:ext cx="49685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 внимание!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 descr="IMAG2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284984"/>
            <a:ext cx="5689600" cy="3213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3429000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много значит слово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всех, кто был там много раз!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важно и порою ново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Бывает действие для нас!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9832" y="1556792"/>
            <a:ext cx="3249800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9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Театр</a:t>
            </a:r>
            <a:endParaRPr lang="ru-RU" sz="96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895600" cy="365125"/>
          </a:xfrm>
        </p:spPr>
        <p:txBody>
          <a:bodyPr/>
          <a:lstStyle/>
          <a:p>
            <a:r>
              <a:rPr lang="en-US" smtClean="0"/>
              <a:t>smolenczewatat</a:t>
            </a:r>
            <a:endParaRPr lang="ru-RU"/>
          </a:p>
        </p:txBody>
      </p:sp>
      <p:pic>
        <p:nvPicPr>
          <p:cNvPr id="24579" name="Picture 3" descr="C:\Users\Димка\Desktop\0_877b2_d2ba17f3_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39297"/>
            <a:ext cx="2469115" cy="331870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55776" y="3212976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совету этикета 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в кино не ем конфеты.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в театре –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шу-шу-шу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Шоколадкой не шуршу.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пирожных и конфет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Есть антракт и есть буфет.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844824"/>
            <a:ext cx="6264696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Правила поведения в театре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2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988840"/>
            <a:ext cx="7219698" cy="40771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21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37648">
            <a:off x="588856" y="1930682"/>
            <a:ext cx="5797299" cy="3273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Рисунок 1" descr="IMAG21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8694">
            <a:off x="6156176" y="1916832"/>
            <a:ext cx="2684452" cy="4753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51520" y="5842337"/>
            <a:ext cx="6228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Музыкальные руководители, вместе с воспитателями показали для нас кукольный театр «Потерялась песенка»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2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702158"/>
            <a:ext cx="7344816" cy="41478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99592" y="602128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У кого какой билетик? Занимайте место поскорей!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20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574226"/>
            <a:ext cx="7056784" cy="398519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907704" y="162880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Русская народная сказка «Репка»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2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41278">
            <a:off x="2199624" y="2775206"/>
            <a:ext cx="6071905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Рисунок 1" descr="IMAG20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13177">
            <a:off x="735548" y="420127"/>
            <a:ext cx="5689600" cy="3213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20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7092191" cy="40051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763688" y="609329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Все ребята побывали  в роли артиста.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89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Димка</dc:creator>
  <cp:lastModifiedBy>Admin</cp:lastModifiedBy>
  <cp:revision>59</cp:revision>
  <dcterms:created xsi:type="dcterms:W3CDTF">2014-04-06T06:43:58Z</dcterms:created>
  <dcterms:modified xsi:type="dcterms:W3CDTF">2015-02-15T12:53:06Z</dcterms:modified>
</cp:coreProperties>
</file>