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3" r:id="rId4"/>
    <p:sldId id="284" r:id="rId5"/>
    <p:sldId id="264" r:id="rId6"/>
    <p:sldId id="266" r:id="rId7"/>
    <p:sldId id="265" r:id="rId8"/>
    <p:sldId id="267" r:id="rId9"/>
    <p:sldId id="268" r:id="rId10"/>
    <p:sldId id="269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82" r:id="rId19"/>
    <p:sldId id="285" r:id="rId20"/>
    <p:sldId id="286" r:id="rId21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false" compatLnSpc="tru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false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0" scaled="true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Rectangle 3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1028" name="Rectangle 4"/>
          <p:cNvSpPr>
            <a:spLocks noGrp="true" noChangeArrowheads="true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false" compatLnSpc="true"/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true" noChangeArrowheads="true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false" compatLnSpc="true"/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true" noChangeArrowheads="true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false" compatLnSpc="true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ru-RU" altLang="ru-RU" dirty="0">
                <a:latin typeface="Arial" panose="020B0604020202020204" pitchFamily="34" charset="0"/>
              </a:rPr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true"/>
          </p:cNvSpPr>
          <p:nvPr>
            <p:ph type="ctrTitle"/>
          </p:nvPr>
        </p:nvSpPr>
        <p:spPr>
          <a:xfrm>
            <a:off x="468313" y="836613"/>
            <a:ext cx="8280400" cy="1470025"/>
          </a:xfrm>
        </p:spPr>
        <p:txBody>
          <a:bodyPr vert="horz" wrap="square" lIns="91440" tIns="45720" rIns="91440" bIns="45720" anchor="ctr" anchorCtr="false"/>
          <a:p>
            <a:pPr eaLnBrk="1" hangingPunct="1"/>
            <a:r>
              <a:rPr lang="ru-RU" altLang="ru-RU" sz="8000" b="1" kern="1200" dirty="0">
                <a:solidFill>
                  <a:schemeClr val="tx1"/>
                </a:solidFill>
                <a:latin typeface="Monotype Corsiva" panose="03010101010201010101" pitchFamily="66" charset="0"/>
                <a:ea typeface="+mj-ea"/>
                <a:cs typeface="+mj-cs"/>
              </a:rPr>
              <a:t>Угадай из какой сказки предмет</a:t>
            </a:r>
            <a:endParaRPr lang="ru-RU" altLang="ru-RU" sz="8000" b="1" kern="1200" dirty="0">
              <a:solidFill>
                <a:schemeClr val="tx1"/>
              </a:solidFill>
              <a:latin typeface="Monotype Corsiva" panose="03010101010201010101" pitchFamily="66" charset="0"/>
              <a:ea typeface="+mj-ea"/>
              <a:cs typeface="+mj-cs"/>
            </a:endParaRPr>
          </a:p>
        </p:txBody>
      </p:sp>
      <p:pic>
        <p:nvPicPr>
          <p:cNvPr id="2051" name="Picture 4"/>
          <p:cNvPicPr>
            <a:picLocks noChangeAspect="true"/>
          </p:cNvPicPr>
          <p:nvPr/>
        </p:nvPicPr>
        <p:blipFill>
          <a:blip r:embed="rId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68613"/>
            <a:ext cx="3995738" cy="3989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7"/>
          <p:cNvPicPr>
            <a:picLocks noChangeAspect="true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388" y="4365625"/>
            <a:ext cx="1712912" cy="2211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Рисунок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1385888"/>
            <a:ext cx="7296150" cy="5472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Рисунок 5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750" y="88900"/>
            <a:ext cx="3687763" cy="403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Рисунок 4"/>
          <p:cNvPicPr>
            <a:picLocks noChangeAspect="true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08175" y="260350"/>
            <a:ext cx="5184775" cy="6015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Рисунок 3"/>
          <p:cNvPicPr>
            <a:picLocks noChangeAspect="true"/>
          </p:cNvPicPr>
          <p:nvPr/>
        </p:nvPicPr>
        <p:blipFill>
          <a:blip r:embed="rId1"/>
          <a:srcRect l="-6"/>
          <a:stretch>
            <a:fillRect/>
          </a:stretch>
        </p:blipFill>
        <p:spPr>
          <a:xfrm>
            <a:off x="1765300" y="228600"/>
            <a:ext cx="4751388" cy="5287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323850" y="1058863"/>
            <a:ext cx="4267200" cy="4687887"/>
          </a:xfrm>
        </p:spPr>
      </p:pic>
      <p:pic>
        <p:nvPicPr>
          <p:cNvPr id="14339" name="Рисунок 4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27538" y="476250"/>
            <a:ext cx="4140200" cy="5270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476375" y="981075"/>
            <a:ext cx="5461000" cy="42481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Рисунок 3"/>
          <p:cNvPicPr>
            <a:picLocks noChangeAspect="true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5875" y="0"/>
            <a:ext cx="5111750" cy="483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Рисунок 4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56100" y="908050"/>
            <a:ext cx="4176713" cy="419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339975" y="836613"/>
            <a:ext cx="4032250" cy="44656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763713" y="692150"/>
            <a:ext cx="5197475" cy="54133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Заголовок 1"/>
          <p:cNvSpPr>
            <a:spLocks noGrp="true"/>
          </p:cNvSpPr>
          <p:nvPr>
            <p:ph type="ctrTitle"/>
          </p:nvPr>
        </p:nvSpPr>
        <p:spPr>
          <a:xfrm>
            <a:off x="1116013" y="188913"/>
            <a:ext cx="6858000" cy="866775"/>
          </a:xfrm>
        </p:spPr>
        <p:txBody>
          <a:bodyPr vert="horz" wrap="square" lIns="91440" tIns="45720" rIns="91440" bIns="45720" anchor="b" anchorCtr="false"/>
          <a:p>
            <a:pPr>
              <a:buNone/>
            </a:pPr>
            <a:r>
              <a:rPr sz="4400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Проверь себя</a:t>
            </a:r>
            <a:endParaRPr sz="4400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250825" y="1052513"/>
            <a:ext cx="8785225" cy="1944688"/>
          </a:xfrm>
        </p:spPr>
        <p:txBody>
          <a:bodyPr vert="horz" wrap="square" lIns="91440" tIns="45720" rIns="91440" bIns="45720" numCol="1" anchor="t" anchorCtr="false" compatLnSpc="tru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Приключения Буратино или золотой ключик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Кот в сапогах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Цветик –</a:t>
            </a:r>
            <a:r>
              <a:rPr kumimoji="0" lang="ru-RU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семицветик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Курочка ряба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Маша и медведь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Красная шапочка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 Золушка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8. По щучьему веленью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9. Золотая рыбка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 Гуси-лебеди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11. Репка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 Айболит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13. </a:t>
            </a:r>
            <a:r>
              <a:rPr kumimoji="0" lang="ru-RU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Мойдодыр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14. Три медведя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Заголовок 1"/>
          <p:cNvSpPr>
            <a:spLocks noGrp="true"/>
          </p:cNvSpPr>
          <p:nvPr>
            <p:ph type="ctrTitle"/>
          </p:nvPr>
        </p:nvSpPr>
        <p:spPr>
          <a:xfrm>
            <a:off x="0" y="333375"/>
            <a:ext cx="9144000" cy="2387600"/>
          </a:xfrm>
        </p:spPr>
        <p:txBody>
          <a:bodyPr vert="horz" wrap="square" lIns="91440" tIns="45720" rIns="91440" bIns="45720" anchor="b" anchorCtr="false"/>
          <a:p>
            <a:pPr>
              <a:buNone/>
            </a:pPr>
            <a:r>
              <a:rPr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31913" y="4941888"/>
            <a:ext cx="6858000" cy="1655762"/>
          </a:xfrm>
        </p:spPr>
        <p:txBody>
          <a:bodyPr vert="horz" wrap="square" lIns="91440" tIns="45720" rIns="91440" bIns="45720" anchor="t" anchorCtr="false"/>
          <a:p>
            <a:pPr>
              <a:buClrTx/>
              <a:buSzTx/>
              <a:buFontTx/>
            </a:pPr>
            <a:r>
              <a:rPr kern="1200" dirty="0">
                <a:latin typeface="+mn-lt"/>
                <a:ea typeface="+mn-ea"/>
                <a:cs typeface="+mn-cs"/>
              </a:rPr>
              <a:t>Составитель: Ивашина Анастасия Витальевна </a:t>
            </a:r>
            <a:endParaRPr kern="1200" dirty="0"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endParaRPr kern="1200" dirty="0"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endParaRPr kern="1200" dirty="0">
              <a:latin typeface="+mn-lt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r>
              <a:rPr kern="1200" dirty="0">
                <a:latin typeface="+mn-lt"/>
                <a:ea typeface="+mn-ea"/>
                <a:cs typeface="+mn-cs"/>
              </a:rPr>
              <a:t>2020 год</a:t>
            </a:r>
            <a:endParaRPr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Заголовок 1"/>
          <p:cNvSpPr>
            <a:spLocks noGrp="true"/>
          </p:cNvSpPr>
          <p:nvPr>
            <p:ph type="ctrTitle"/>
          </p:nvPr>
        </p:nvSpPr>
        <p:spPr>
          <a:xfrm>
            <a:off x="468313" y="836613"/>
            <a:ext cx="8280400" cy="4979987"/>
          </a:xfrm>
        </p:spPr>
        <p:txBody>
          <a:bodyPr vert="horz" wrap="square" lIns="91440" tIns="45720" rIns="91440" bIns="45720" anchor="b" anchorCtr="false"/>
          <a:p>
            <a:pPr>
              <a:lnSpc>
                <a:spcPct val="150000"/>
              </a:lnSpc>
              <a:buNone/>
            </a:pPr>
            <a:r>
              <a:rPr sz="3200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Много ли вы знаете сказок?</a:t>
            </a:r>
            <a:br>
              <a:rPr sz="3200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sz="3200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А хотите мы сейчас это проверим? </a:t>
            </a:r>
            <a:br>
              <a:rPr sz="3200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br>
              <a:rPr sz="3200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sz="3200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Я вам предлагаю игру, на которой вы вспомним разные сказки и конечно поиграете, а так же узнаете кто лучше всех знает сказки.</a:t>
            </a:r>
            <a:endParaRPr sz="3200" kern="1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Заголовок 1"/>
          <p:cNvSpPr>
            <a:spLocks noGrp="true"/>
          </p:cNvSpPr>
          <p:nvPr>
            <p:ph type="title"/>
          </p:nvPr>
        </p:nvSpPr>
        <p:spPr>
          <a:xfrm>
            <a:off x="684213" y="1412875"/>
            <a:ext cx="8229600" cy="3014663"/>
          </a:xfrm>
        </p:spPr>
        <p:txBody>
          <a:bodyPr vert="horz" wrap="square" lIns="91440" tIns="45720" rIns="91440" bIns="45720" anchor="ctr" anchorCtr="false"/>
          <a:p>
            <a:pPr>
              <a:buNone/>
            </a:pPr>
            <a:r>
              <a:rPr dirty="0">
                <a:solidFill>
                  <a:srgbClr val="7030A0"/>
                </a:solidFill>
              </a:rPr>
              <a:t>Задание: </a:t>
            </a:r>
            <a:br>
              <a:rPr dirty="0">
                <a:solidFill>
                  <a:srgbClr val="7030A0"/>
                </a:solidFill>
              </a:rPr>
            </a:br>
            <a:r>
              <a:rPr dirty="0">
                <a:solidFill>
                  <a:srgbClr val="7030A0"/>
                </a:solidFill>
              </a:rPr>
              <a:t>Угадай из какой сказки предмет.</a:t>
            </a:r>
            <a:endParaRPr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557338"/>
            <a:ext cx="6534150" cy="5357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Рисунок 4"/>
          <p:cNvPicPr>
            <a:picLocks noChangeAspect="true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268538" y="776288"/>
            <a:ext cx="4679950" cy="3600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Рисунок 7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404813"/>
            <a:ext cx="7777162" cy="583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Рисунок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859088"/>
            <a:ext cx="8229600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Рисунок 5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47813" y="620713"/>
            <a:ext cx="6516687" cy="5873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Рисунок 5"/>
          <p:cNvPicPr>
            <a:picLocks noChangeAspect="true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5775" y="722313"/>
            <a:ext cx="3744913" cy="820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Рисунок 6"/>
          <p:cNvPicPr>
            <a:picLocks noChangeAspect="true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43438" y="722313"/>
            <a:ext cx="4122737" cy="4416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Рисунок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0"/>
            <a:ext cx="7127875" cy="5340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WPS Presentation</Application>
  <PresentationFormat>Экран (4:3)</PresentationFormat>
  <Paragraphs>30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SimSun</vt:lpstr>
      <vt:lpstr>Wingdings</vt:lpstr>
      <vt:lpstr>Monotype Corsiva</vt:lpstr>
      <vt:lpstr>微软雅黑</vt:lpstr>
      <vt:lpstr>Arial Unicode MS</vt:lpstr>
      <vt:lpstr>Calibri</vt:lpstr>
      <vt:lpstr>Оформление по умолчанию</vt:lpstr>
      <vt:lpstr>Угадай из какой сказки предмет</vt:lpstr>
      <vt:lpstr>Много ли вы знаете сказок?  А хотите мы сейчас это проверим?   Я вам предлагаю игру, на которой вы вспомним разные сказки и конечно поиграете, а так же узнаете кто лучше всех знает сказки.</vt:lpstr>
      <vt:lpstr>Задание:  Угадай из какой сказки предмет.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Проверь себя</vt:lpstr>
      <vt:lpstr>Спасибо за внимание!</vt:lpstr>
    </vt:vector>
  </TitlesOfParts>
  <Company>Филиал ЗАО "ЛУКОЙЛ-Информ" в г. Волгограде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vadim</cp:lastModifiedBy>
  <cp:revision>23</cp:revision>
  <dcterms:created xsi:type="dcterms:W3CDTF">2020-10-06T10:04:29Z</dcterms:created>
  <dcterms:modified xsi:type="dcterms:W3CDTF">2020-10-06T10:04:29Z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1049-11.1.0.9662</vt:lpwstr>
  </property>
</Properties>
</file>