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30" autoAdjust="0"/>
    <p:restoredTop sz="94660"/>
  </p:normalViewPr>
  <p:slideViewPr>
    <p:cSldViewPr>
      <p:cViewPr>
        <p:scale>
          <a:sx n="70" d="100"/>
          <a:sy n="70" d="100"/>
        </p:scale>
        <p:origin x="-888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4E75F-3BE6-4CF5-9D9B-DB9C4CD58D5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A2AA3-8C52-4C20-9F6E-83701ACB6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7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2AA3-8C52-4C20-9F6E-83701ACB6E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0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757C45-6772-432D-BE34-C62D117E3EA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083F3B-F51D-4B2E-B94E-FF87B762A0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764704"/>
            <a:ext cx="982858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Возрастные особенности детей шестого года жизни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420074" cy="387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62759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978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612648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деятельность «Познание»</a:t>
            </a:r>
          </a:p>
          <a:p>
            <a:pPr marL="45720" indent="0">
              <a:buNone/>
            </a:pPr>
            <a:r>
              <a:rPr lang="ru-RU" sz="1600" b="1" i="1" dirty="0" smtClean="0">
                <a:solidFill>
                  <a:schemeClr val="tx1"/>
                </a:solidFill>
              </a:rPr>
              <a:t>Развитие элементарных математических представлений</a:t>
            </a: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Считает в пределах 10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Уравнивает неравные группы предметов двумя способами(удаление и добавления единицы)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Сравнивает предметы на глаз (по длине, высоте, ширине)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Выражает словами местонахождения предмета по отношению к себе, к другим предметам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Знает некоторые характерные особенности знакомых геометрических фигур (количество углов, сторон)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Называет утро, день, вечер, ночь; имеет представление о смене частей суток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Называет текущей день недели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Формировании целостной картины мира: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Различает и называет виды транспорта.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Классифицирует предметы, определяет материалы, из которых они сделаны.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Называет времена года, отмечает их особенности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Знает о взаимодействии человека с природой в разное время года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Знает о значение солнца, воздуха и </a:t>
            </a:r>
            <a:r>
              <a:rPr lang="ru-RU" sz="1600" dirty="0" err="1" smtClean="0">
                <a:solidFill>
                  <a:schemeClr val="tx1"/>
                </a:solidFill>
              </a:rPr>
              <a:t>водыдля</a:t>
            </a:r>
            <a:r>
              <a:rPr lang="ru-RU" sz="1600" dirty="0" smtClean="0">
                <a:solidFill>
                  <a:schemeClr val="tx1"/>
                </a:solidFill>
              </a:rPr>
              <a:t> человека, животных, растений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Бережно относится к природе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Образовательная деятельность «Коммуникация»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Имеет достаточно богатый словарный запас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Может участвовать в беседе, высказать свое мнение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Умеет аргументировано и доброжелательно оценивать ответ, высказывание сверстника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Составлять по образцу рассказы по сюжетной картинке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Определяет место звука в слове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Умеет подбирать к существительному несколько прилагательных; заменять слово другим словом со сходным значением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920880" cy="882119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616530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Ивашина Анастасия Витальевна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7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1793167"/>
          </a:xfrm>
        </p:spPr>
        <p:txBody>
          <a:bodyPr/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dirty="0"/>
              <a:t>Особенности возраста </a:t>
            </a:r>
            <a:r>
              <a:rPr lang="ru-RU" sz="2000" dirty="0" smtClean="0"/>
              <a:t>таковы</a:t>
            </a:r>
            <a:r>
              <a:rPr lang="ru-RU" sz="2000" dirty="0"/>
              <a:t>, что дети быстро взрослеют. Психическое и личностное развитие проходит быстрее – они учатся, общаются, быстро запоминают все новое.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 </a:t>
            </a:r>
            <a:r>
              <a:rPr lang="ru-RU" sz="2000" dirty="0"/>
              <a:t>возраст активного развития физических и познавательных способностей ребенка, общения со сверстниками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Игра остается основным способом познания окружающего мира, хотя меняются ее формы и содержание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Дети в этом превращаются в фантазеров. </a:t>
            </a:r>
            <a:r>
              <a:rPr lang="ru-RU" sz="2000" dirty="0"/>
              <a:t>Малыш готов целый день воплощать свои фантазии в реальность. Он верит в чудеса и видит их повсюду. Это очень творческий, волнующий период в жизни вашего ребенка. Только от вас зависит, чтобы его нестандартное логическое мышление и воображение не угасли, развивались.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13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632848" cy="4041539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Использует различные источники информации, способствующие обогащению игры (кино, литература, экскурсии и др.)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-Проявляет устойчивый интерес к различным видам детской деятельности: конструированию, изобразительной деятельности, игре.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Проявляет любознательность, интерес к исследовательской деятельности, экспериментированию, проектной деятельности.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853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«Любознательный, активный»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34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496944" cy="2511152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 smtClean="0"/>
              <a:t>-Распределяет роли до начала игры и строит свое поведение, придерживаясь роли.</a:t>
            </a:r>
            <a:br>
              <a:rPr lang="ru-RU" sz="1600" dirty="0" smtClean="0"/>
            </a:br>
            <a:r>
              <a:rPr lang="ru-RU" sz="1600" dirty="0" smtClean="0"/>
              <a:t>-Сопровождает игровое взаимодействие речью, соответствующей и по содержанию , и интонационной взятой роли.</a:t>
            </a:r>
            <a:br>
              <a:rPr lang="ru-RU" sz="1600" dirty="0" smtClean="0"/>
            </a:br>
            <a:r>
              <a:rPr lang="ru-RU" sz="1600" dirty="0"/>
              <a:t>-</a:t>
            </a:r>
            <a:r>
              <a:rPr lang="ru-RU" sz="1600" dirty="0" smtClean="0"/>
              <a:t> Речь становится главным средством общения.</a:t>
            </a:r>
            <a:br>
              <a:rPr lang="ru-RU" sz="1600" dirty="0" smtClean="0"/>
            </a:br>
            <a:r>
              <a:rPr lang="ru-RU" sz="1600" dirty="0" smtClean="0"/>
              <a:t>-Может сочинять оригинальные и последовательно разворачивающая истории и рассказывать их сверстникам и взрослым.</a:t>
            </a:r>
            <a:br>
              <a:rPr lang="ru-RU" sz="1600" dirty="0" smtClean="0"/>
            </a:br>
            <a:r>
              <a:rPr lang="ru-RU" sz="1600" dirty="0" smtClean="0"/>
              <a:t>- Использует все части речи, активно занимается словотворчеством, использует синонимы и антонимы.</a:t>
            </a:r>
            <a:br>
              <a:rPr lang="ru-RU" sz="1600" dirty="0" smtClean="0"/>
            </a:br>
            <a:r>
              <a:rPr lang="ru-RU" sz="1600" dirty="0" smtClean="0"/>
              <a:t>-Умеет делится с педагогами и другими детьми разнообразными впечатлениями, ссылается на источник полученной информации (телепередачи, рассказ близкого человека, посещение выставки, детского спектакля и т.д.).</a:t>
            </a:r>
            <a:br>
              <a:rPr lang="ru-RU" sz="1600" dirty="0" smtClean="0"/>
            </a:br>
            <a:r>
              <a:rPr lang="ru-RU" sz="1600" dirty="0" smtClean="0"/>
              <a:t>- Умеет поддерживать беседу, высказывает свою точку зрения, согласие или несогласие с ответом товарища.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136904" cy="75326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 smtClean="0"/>
              <a:t>«Овладение средствами общения и способами взаимодействия с взрослыми и сверстниками»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675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640960" cy="1872208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 smtClean="0"/>
              <a:t>- Проявляет умение работать коллективно, договариваться со сверстниками о том, кто какую часть работы будет выполнять.</a:t>
            </a:r>
            <a:br>
              <a:rPr lang="ru-RU" sz="1600" dirty="0" smtClean="0"/>
            </a:br>
            <a:r>
              <a:rPr lang="ru-RU" sz="1600" dirty="0" smtClean="0"/>
              <a:t>- При возникновении конфликтов в игре решает их при помощи речи: убеждает, доказывает, объясняет.</a:t>
            </a:r>
            <a:br>
              <a:rPr lang="ru-RU" sz="1600" dirty="0" smtClean="0"/>
            </a:br>
            <a:r>
              <a:rPr lang="ru-RU" sz="1600" dirty="0" smtClean="0"/>
              <a:t>- Может сам или с небольшой помощью взрослого оценивать свои поступки и поступки сверстника.</a:t>
            </a:r>
            <a:br>
              <a:rPr lang="ru-RU" sz="1600" dirty="0" smtClean="0"/>
            </a:br>
            <a:r>
              <a:rPr lang="ru-RU" sz="1600" dirty="0" smtClean="0"/>
              <a:t>- Соблюдает элементарные общепринятые нормы поведения в детском саду, на улице.</a:t>
            </a:r>
            <a:br>
              <a:rPr lang="ru-RU" sz="1600" dirty="0" smtClean="0"/>
            </a:br>
            <a:r>
              <a:rPr lang="ru-RU" sz="1600" dirty="0" smtClean="0"/>
              <a:t>- В повседневной жизни сам, без напоминания со стороны взрослого, пользуется «вежливыми» словами.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8333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 smtClean="0"/>
              <a:t>«Способность управлять своим поведением планировать свои действия на основе первичных ценностных представлений, соблюдающий элементарные общепринятые нормы поведения»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3298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867275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 smtClean="0"/>
              <a:t>- Владеет элементарными навыками самообслуживания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Ориентируется в окружающем пространстве, понимает смысл пространственных отношения(сверху-снизу, впереди-сзади и т.д.)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Умеет устанавливать последовательность различных событий: что было раньше(сначала), что позже (потом), определять, какой сегодня день, какой был вчера, какой будет завтра.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Способен конструировать по собственному замыслу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Может самостоятельно придумать небольшую сказку на заданную тему.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Умеет самостоятельно находить интересное для себя занятие.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«Способность решать интеллектуальные и личностные задачи(проблемы), адекватные возрасту»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56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882119"/>
          </a:xfrm>
        </p:spPr>
        <p:txBody>
          <a:bodyPr>
            <a:noAutofit/>
          </a:bodyPr>
          <a:lstStyle/>
          <a:p>
            <a:r>
              <a:rPr lang="ru-RU" sz="2000" dirty="0" smtClean="0"/>
              <a:t>-Знает и называет свои имя и фамилию, имена и отчества родителей.</a:t>
            </a:r>
          </a:p>
          <a:p>
            <a:r>
              <a:rPr lang="ru-RU" sz="2000" dirty="0" smtClean="0"/>
              <a:t>-Знает где работают родители, как важен их труд</a:t>
            </a:r>
          </a:p>
          <a:p>
            <a:r>
              <a:rPr lang="ru-RU" sz="2000" dirty="0" smtClean="0"/>
              <a:t>-Знает семейные праздники. Имеет постоянные обязанности по дому</a:t>
            </a:r>
          </a:p>
          <a:p>
            <a:r>
              <a:rPr lang="ru-RU" sz="2000" dirty="0" smtClean="0"/>
              <a:t>-Может рассказать о своем родном городе, назвать улицу на которой живет</a:t>
            </a:r>
          </a:p>
          <a:p>
            <a:r>
              <a:rPr lang="ru-RU" sz="2000" dirty="0" smtClean="0"/>
              <a:t>-Знает что Россия –огромная многонациональная  страна; что Москва - столица нашей Родины. Имеет представление о флаге, гербе, мелодии гимна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16633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 smtClean="0"/>
              <a:t>«Имеет первичные представления о себе, семье, обществе, государстве, мире и природе»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1105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6864" cy="864096"/>
          </a:xfrm>
        </p:spPr>
        <p:txBody>
          <a:bodyPr/>
          <a:lstStyle/>
          <a:p>
            <a:pPr marL="182880" indent="0">
              <a:buNone/>
            </a:pPr>
            <a:r>
              <a:rPr lang="ru-RU" sz="1600" dirty="0" smtClean="0"/>
              <a:t>В этом возрасте у ребенка сформированы умения и навыки, необходимые для осуществления различных видов детской деятельности.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область «Здоровье»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Умеет быстро, аккуратно одеваться и раздеваться, соблюдает порядок в своем шкафу.</a:t>
            </a:r>
            <a:br>
              <a:rPr lang="ru-RU" sz="1600" dirty="0" smtClean="0"/>
            </a:br>
            <a:r>
              <a:rPr lang="ru-RU" sz="1600" dirty="0" smtClean="0"/>
              <a:t>Сформированы навыки опрятности, элементарные навыки личной гигиены.</a:t>
            </a:r>
            <a:br>
              <a:rPr lang="ru-RU" sz="1600" dirty="0" smtClean="0"/>
            </a:br>
            <a:r>
              <a:rPr lang="ru-RU" sz="1600" dirty="0" smtClean="0"/>
              <a:t>Владеет простейшими навыками во время еды.</a:t>
            </a:r>
            <a:br>
              <a:rPr lang="ru-RU" sz="1600" dirty="0" smtClean="0"/>
            </a:br>
            <a:r>
              <a:rPr lang="ru-RU" sz="1600" dirty="0" smtClean="0"/>
              <a:t>Имеет начальные представления о составляющих здорового образа жизни и факторах, разрушающих здоровье.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область «Социализация»</a:t>
            </a:r>
            <a:b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Договаривается с партнёрами, во что играть, кто кем будет в игре; подчиняется правилам игры.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 дидактических играх оценивает свои возможности и без обиды воспринимает проигрыш.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После просмотра спектакля может оценить игру актера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Умеет оформлять свой спектакль, использую разнообразные материалы.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9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область «Труд»</a:t>
            </a:r>
          </a:p>
          <a:p>
            <a:pPr marL="45720" indent="0">
              <a:buNone/>
            </a:pPr>
            <a:r>
              <a:rPr lang="ru-RU" sz="1600" dirty="0" smtClean="0"/>
              <a:t>Самостоятельно одевается и раздевается, сушит мокрые вещи, ухаживает за обувью</a:t>
            </a:r>
          </a:p>
          <a:p>
            <a:pPr marL="45720" indent="0">
              <a:buNone/>
            </a:pPr>
            <a:r>
              <a:rPr lang="ru-RU" sz="1600" dirty="0" smtClean="0"/>
              <a:t>Выполняет </a:t>
            </a:r>
            <a:r>
              <a:rPr lang="ru-RU" sz="1600" dirty="0" err="1" smtClean="0"/>
              <a:t>обязонности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дежуроного</a:t>
            </a:r>
            <a:r>
              <a:rPr lang="ru-RU" sz="1600" dirty="0" smtClean="0"/>
              <a:t> по столовой</a:t>
            </a:r>
          </a:p>
          <a:p>
            <a:pPr marL="45720" indent="0">
              <a:buNone/>
            </a:pPr>
            <a:r>
              <a:rPr lang="ru-RU" sz="1600" dirty="0" smtClean="0"/>
              <a:t>Поддерживает порядок в группе и на участке детского сада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область «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Безопастность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marL="45720" indent="0">
              <a:buNone/>
            </a:pPr>
            <a:r>
              <a:rPr lang="ru-RU" sz="1600" dirty="0" smtClean="0"/>
              <a:t>Соблюдает элементарные правила безопасного поведения в детском саду</a:t>
            </a:r>
          </a:p>
          <a:p>
            <a:pPr marL="45720" indent="0">
              <a:buNone/>
            </a:pPr>
            <a:r>
              <a:rPr lang="ru-RU" sz="1600" dirty="0" smtClean="0"/>
              <a:t>Соблюдает элементарные правила поведения на улице и в транспорте</a:t>
            </a:r>
          </a:p>
          <a:p>
            <a:pPr marL="45720" indent="0">
              <a:buNone/>
            </a:pPr>
            <a:r>
              <a:rPr lang="ru-RU" sz="1600" dirty="0" smtClean="0"/>
              <a:t>Различает и называет специальные виды транспорта и объясняет их назначение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82522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506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Возрастные особенности детей шестого года жизни</vt:lpstr>
      <vt:lpstr>Особенности возраста таковы, что дети быстро взрослеют. Психическое и личностное развитие проходит быстрее – они учатся, общаются, быстро запоминают все новое.  Это возраст активного развития физических и познавательных способностей ребенка, общения со сверстниками.  Игра остается основным способом познания окружающего мира, хотя меняются ее формы и содержание. Дети в этом превращаются в фантазеров. Малыш готов целый день воплощать свои фантазии в реальность. Он верит в чудеса и видит их повсюду. Это очень творческий, волнующий период в жизни вашего ребенка. Только от вас зависит, чтобы его нестандартное логическое мышление и воображение не угасли, развивались.    </vt:lpstr>
      <vt:lpstr>Использует различные источники информации, способствующие обогащению игры (кино, литература, экскурсии и др.)  -Проявляет устойчивый интерес к различным видам детской деятельности: конструированию, изобразительной деятельности, игре.  - Проявляет любознательность, интерес к исследовательской деятельности, экспериментированию, проектной деятельности. </vt:lpstr>
      <vt:lpstr>-Распределяет роли до начала игры и строит свое поведение, придерживаясь роли. -Сопровождает игровое взаимодействие речью, соответствующей и по содержанию , и интонационной взятой роли. - Речь становится главным средством общения. -Может сочинять оригинальные и последовательно разворачивающая истории и рассказывать их сверстникам и взрослым. - Использует все части речи, активно занимается словотворчеством, использует синонимы и антонимы. -Умеет делится с педагогами и другими детьми разнообразными впечатлениями, ссылается на источник полученной информации (телепередачи, рассказ близкого человека, посещение выставки, детского спектакля и т.д.). - Умеет поддерживать беседу, высказывает свою точку зрения, согласие или несогласие с ответом товарища.</vt:lpstr>
      <vt:lpstr>- Проявляет умение работать коллективно, договариваться со сверстниками о том, кто какую часть работы будет выполнять. - При возникновении конфликтов в игре решает их при помощи речи: убеждает, доказывает, объясняет. - Может сам или с небольшой помощью взрослого оценивать свои поступки и поступки сверстника. - Соблюдает элементарные общепринятые нормы поведения в детском саду, на улице. - В повседневной жизни сам, без напоминания со стороны взрослого, пользуется «вежливыми» словами.</vt:lpstr>
      <vt:lpstr>- Владеет элементарными навыками самообслуживания  - Ориентируется в окружающем пространстве, понимает смысл пространственных отношения(сверху-снизу, впереди-сзади и т.д.)  - Умеет устанавливать последовательность различных событий: что было раньше(сначала), что позже (потом), определять, какой сегодня день, какой был вчера, какой будет завтра.  - Способен конструировать по собственному замыслу  - Может самостоятельно придумать небольшую сказку на заданную тему.  - Умеет самостоятельно находить интересное для себя занятие.</vt:lpstr>
      <vt:lpstr>«Имеет первичные представления о себе, семье, обществе, государстве, мире и природе»</vt:lpstr>
      <vt:lpstr>В этом возрасте у ребенка сформированы умения и навыки, необходимые для осуществления различных видов детской деятельности.  Образовательная область «Здоровье» Умеет быстро, аккуратно одеваться и раздеваться, соблюдает порядок в своем шкафу. Сформированы навыки опрятности, элементарные навыки личной гигиены. Владеет простейшими навыками во время еды. Имеет начальные представления о составляющих здорового образа жизни и факторах, разрушающих здоровье.  Образовательная область «Социализация» Договаривается с партнёрами, во что играть, кто кем будет в игре; подчиняется правилам игры. В дидактических играх оценивает свои возможности и без обиды воспринимает проигрыш. После просмотра спектакля может оценить игру актера Умеет оформлять свой спектакль, использую разнообразные материалы.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шестого года жизни</dc:title>
  <dc:creator>User</dc:creator>
  <cp:lastModifiedBy>User</cp:lastModifiedBy>
  <cp:revision>14</cp:revision>
  <dcterms:created xsi:type="dcterms:W3CDTF">2020-09-09T04:27:28Z</dcterms:created>
  <dcterms:modified xsi:type="dcterms:W3CDTF">2020-09-21T14:08:10Z</dcterms:modified>
</cp:coreProperties>
</file>