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74" d="100"/>
          <a:sy n="74" d="100"/>
        </p:scale>
        <p:origin x="-2694" y="-10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435100"/>
            <a:ext cx="7772400" cy="965199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725738"/>
            <a:ext cx="6858000" cy="474662"/>
          </a:xfrm>
          <a:solidFill>
            <a:schemeClr val="lt1">
              <a:alpha val="74000"/>
            </a:schemeClr>
          </a:solidFill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B1E9D-CF25-4874-8C00-3762E05A55A9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540FB-3522-4E60-8E08-12E926FFFCF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74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24458-37A0-4C5D-9730-57B7892D90D8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38B28-7A10-4784-B8F2-A81D972B4F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58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FAF7E-D7AD-4CA5-864D-7FEEC2052DDC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C715D-F177-48F6-B31F-0CA7B211C1C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4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lt1">
              <a:alpha val="81000"/>
            </a:schemeClr>
          </a:solidFill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DCCBB-E77B-4354-9664-640F822F43AF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9CC50-AB0A-4D11-A22F-3AC5A26AC8E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74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B7B74-0390-430A-B821-C02D8EB78C45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847A4-8816-4356-969E-EACEB010FB0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83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79EC4-A3E2-41D0-8011-95F5F6FCC9AB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4709D-AC88-40AF-AF38-0E3E9542468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05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72E25-1AAF-4D80-BF9F-9D9730F75A62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D57A0-E41C-4643-9424-A6872D8D5F1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0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1AB5-7FB8-41FA-8295-49D5E57F28F4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ED877-D684-4FB4-92E7-0773B23334B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33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2CD73-86C7-4239-AF5E-D1967D5207D6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075D9-75BF-4EBE-86D0-88A7C5772BC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2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3F7FB-9704-4D0D-96BE-773484FDC9AE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E55EF-0593-4E4C-92B4-1052E8777DE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96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B94D7-BE48-49E8-9636-D9505A536570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2FCF5-05DF-49C2-8CF8-ED5D34A752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7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7F4918-9938-45B1-8FB0-0322D690A04F}" type="datetimeFigureOut">
              <a:rPr lang="ru-RU"/>
              <a:pPr>
                <a:defRPr/>
              </a:pPr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D74E9C4-9D63-47F6-93E4-4F9E9D90C4F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1208" y="1506169"/>
            <a:ext cx="6413839" cy="27309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B050"/>
                </a:solidFill>
              </a:rPr>
              <a:t>Консультация для </a:t>
            </a:r>
            <a:r>
              <a:rPr lang="ru-RU" sz="2000" b="1" dirty="0" smtClean="0">
                <a:solidFill>
                  <a:srgbClr val="00B050"/>
                </a:solidFill>
              </a:rPr>
              <a:t>родителей</a:t>
            </a:r>
            <a:br>
              <a:rPr lang="ru-RU" sz="2000" b="1" dirty="0" smtClean="0">
                <a:solidFill>
                  <a:srgbClr val="00B050"/>
                </a:solidFill>
              </a:rPr>
            </a:br>
            <a:r>
              <a:rPr lang="ru-RU" sz="2000" b="1" dirty="0">
                <a:solidFill>
                  <a:srgbClr val="00B050"/>
                </a:solidFill>
              </a:rPr>
              <a:t/>
            </a:r>
            <a:br>
              <a:rPr lang="ru-RU" sz="2000" b="1" dirty="0">
                <a:solidFill>
                  <a:srgbClr val="00B05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Возрастные особенности детей младшей </a:t>
            </a:r>
            <a:r>
              <a:rPr lang="ru-RU" sz="3600" b="1" smtClean="0">
                <a:solidFill>
                  <a:srgbClr val="FF0000"/>
                </a:solidFill>
              </a:rPr>
              <a:t>группы </a:t>
            </a:r>
            <a:br>
              <a:rPr lang="ru-RU" sz="3600" b="1" smtClean="0">
                <a:solidFill>
                  <a:srgbClr val="FF0000"/>
                </a:solidFill>
              </a:rPr>
            </a:br>
            <a:r>
              <a:rPr lang="ru-RU" sz="3600" b="1" smtClean="0">
                <a:solidFill>
                  <a:srgbClr val="FF0000"/>
                </a:solidFill>
              </a:rPr>
              <a:t>(</a:t>
            </a:r>
            <a:r>
              <a:rPr lang="ru-RU" sz="3600" b="1" dirty="0" smtClean="0">
                <a:solidFill>
                  <a:srgbClr val="FF0000"/>
                </a:solidFill>
              </a:rPr>
              <a:t>3-4 года)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4117" y="4829577"/>
            <a:ext cx="3554569" cy="1043189"/>
          </a:xfrm>
          <a:solidFill>
            <a:schemeClr val="bg1">
              <a:alpha val="74117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Подготовил  воспитатель группы№7 Грачева А. Н.</a:t>
            </a: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994625" y="386961"/>
            <a:ext cx="51959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Муниципальное бюджетное дошкольное образовательное учреждение «Центр развития ребенка - детский сад №28 «Огонек»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577" y="656823"/>
            <a:ext cx="8257773" cy="552014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Три года — очень важный этап в жизни ребенка. Именно в  возрасте 3-4 лет формируются основы будущей личности, закладывается «фундамент» физического, умственного, нравственного развития ребенка. Для успешного формирования личности ребенка родители должны правильно руководить им. Но отношения в этом возрасте должны складываться не как «взрослый — малыш», а на равных, как с другом.</a:t>
            </a:r>
          </a:p>
          <a:p>
            <a:pPr marL="0" indent="0">
              <a:buNone/>
            </a:pPr>
            <a:r>
              <a:rPr lang="ru-RU" sz="2400" dirty="0" smtClean="0"/>
              <a:t>Трехлетнему ребенку еще сложно управлять своим поведением. Начинается формирование самооценки, где ведущее место принадлежит взрослому. Очень важно, чтобы взрослые содействовали развитию положительного «я» у малыша. Так у него сформируется понятие, что он хороший, даже если совершил плохой поступок. Следует отделять такие поступки от личности и постепенно личность будет формироваться в положительном ключе.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80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639" y="605308"/>
            <a:ext cx="7611415" cy="5571656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В  возрасте 3-4 лет начинается четкое осознание ребенком кто он и какой он. Возраст трех лет характеризуется кризисом трех лет, потому как внутренний мир малыша полон противоречий. Он как никогда стремится быть самостоятельным, но в тоже время не может справиться с задачей без помощи взрослых. Малыш проявляет нетерпимость и негативизм к требованиям взрослого, в то же время пытается настоять на своих требованиях. В это время необходимо предоставить ребенку больше самостоятельности, но не забывать о том, что возможностей у него еще недостаточно. Поддержите стремление малыша «я сам», не критикуйте его неправильные и неумелые действия, это может навсегда отбить желание быть самостоятельным.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Помогите увидеть малышу его успехи и достижения, научите его радоваться этому.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126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8490" y="365125"/>
            <a:ext cx="7716860" cy="1077309"/>
          </a:xfrm>
        </p:spPr>
        <p:txBody>
          <a:bodyPr/>
          <a:lstStyle/>
          <a:p>
            <a:r>
              <a:rPr lang="ru-RU" sz="3200" dirty="0" smtClean="0"/>
              <a:t>Развитие психических процессов у ребенка 3-4 лет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760" y="1764405"/>
            <a:ext cx="8064589" cy="4412557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Происходит дальнейшее развитие всех психических процессов. Внимание остается непроизвольным. Ребенок 3-4 лет может удерживать его 10-15 минут, но если занятие, которым увлечен малыш, достаточно интересное для него, он может уделить ему гораздо больше времени.</a:t>
            </a:r>
          </a:p>
          <a:p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Память в младшем дошкольном возрасте также непроизвольная. Ребенок запоминает только то, что имеет яркую эмоциональную окраску, причем как положительных, так и отрицательных моментов.</a:t>
            </a:r>
          </a:p>
          <a:p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Мышление в начале четвертого года жизни остается наглядно-действенным, но к четырем годам начинает формироваться наглядно-образное мышление. Ребенок уже пытается анализировать, сравнивать предметы по цвету, форме, размеру, находить отличия между предметами, делать простейшие выводы.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15685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821" y="631065"/>
            <a:ext cx="8283530" cy="513867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Продолжает активно развиваться речь. Трехлетний малыш может говорить фразами и предложениями, умеет выражать словами свои желания, мысли и чувства. В три года малыш должен уметь называть свое имя и возраст. Ребенок способен воспринимать короткие рассказы без картинок. Малыш интересуется значением различных слов, развивается словарный запас ребенка.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К четырехлетнему возрасту велика потребность ребенка в общении со сверстниками. В этом возрасте ребенок уже может вести непринужденную беседу, рассказывать о простых событиях, пересказывать короткие тексты.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Начинает развиваться воображение. Ребенок способен заменить недостающий предмет предметами-заменителями, например, ложку может заменить палочкой, тарелку — баночкой.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22591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Игра -основной вид деятельности ребенка 3-4 лет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/>
              <a:t>Ведущая деятельность — игра. Значение игры для детей 3-4 лет чрезвычайно велико. В основном дети младшего дошкольного возраста играют с игрушками и предметами-заместителями. Сюжеты игры еще достаточно простые, содержащие не более 1-2 ролей. Начинают формироваться игры с правилами.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В три года детям доступны гендерные роли: девочка-женщина, мальчик-мужчина. Соотносят себя с представителями своего пола, различают других людей по половому признаку. Начинают проявлять интерес к представителям противоположного пола.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Для малышей 3-4 лет характерна высокая двигательная активность. Следует формировать такие физические качества, как координация движений, скорость, гибкость, выносливость.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065644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619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Arial</vt:lpstr>
      <vt:lpstr>Calibri Light</vt:lpstr>
      <vt:lpstr>Тема Office</vt:lpstr>
      <vt:lpstr>Консультация для родителей  Возрастные особенности детей младшей группы  (3-4 года)</vt:lpstr>
      <vt:lpstr>Презентация PowerPoint</vt:lpstr>
      <vt:lpstr>Презентация PowerPoint</vt:lpstr>
      <vt:lpstr>Развитие психических процессов у ребенка 3-4 лет</vt:lpstr>
      <vt:lpstr>Презентация PowerPoint</vt:lpstr>
      <vt:lpstr>Игра -основной вид деятельности ребенка 3-4 лет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Инна</dc:creator>
  <cp:lastModifiedBy>Кальций</cp:lastModifiedBy>
  <cp:revision>7</cp:revision>
  <dcterms:created xsi:type="dcterms:W3CDTF">2015-02-19T20:52:53Z</dcterms:created>
  <dcterms:modified xsi:type="dcterms:W3CDTF">2017-08-21T16:20:23Z</dcterms:modified>
</cp:coreProperties>
</file>