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9" r:id="rId4"/>
    <p:sldId id="262" r:id="rId5"/>
    <p:sldId id="258" r:id="rId6"/>
    <p:sldId id="260" r:id="rId7"/>
    <p:sldId id="257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99FF66"/>
    <a:srgbClr val="FFCF89"/>
    <a:srgbClr val="FFFFCC"/>
    <a:srgbClr val="70EC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FFCC"/>
            </a:gs>
            <a:gs pos="50000">
              <a:srgbClr val="70EC85"/>
            </a:gs>
            <a:gs pos="100000">
              <a:srgbClr val="FFCF89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47864" y="2348880"/>
            <a:ext cx="4032448" cy="172819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Выставка экзотических животных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5013176"/>
            <a:ext cx="4824536" cy="184482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B050"/>
                </a:solidFill>
              </a:rPr>
              <a:t>Выполнила: воспитатель группы №7   Грачева А.Н.</a:t>
            </a:r>
          </a:p>
          <a:p>
            <a:r>
              <a:rPr lang="ru-RU" sz="2800" dirty="0" smtClean="0">
                <a:solidFill>
                  <a:srgbClr val="00B050"/>
                </a:solidFill>
              </a:rPr>
              <a:t> 2015</a:t>
            </a:r>
            <a:endParaRPr lang="ru-RU" sz="2800" dirty="0">
              <a:solidFill>
                <a:srgbClr val="00B050"/>
              </a:solidFill>
            </a:endParaRPr>
          </a:p>
        </p:txBody>
      </p:sp>
      <p:pic>
        <p:nvPicPr>
          <p:cNvPr id="4" name="Picture 4" descr="C:\Users\Роман\Desktop\2015 2016\10.10.15 Выставка экзотических животных\IMG_4289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67544" y="1556792"/>
            <a:ext cx="2411760" cy="4027326"/>
          </a:xfrm>
          <a:prstGeom prst="rect">
            <a:avLst/>
          </a:prstGeom>
          <a:noFill/>
          <a:ln w="50800">
            <a:solidFill>
              <a:srgbClr val="66FF66"/>
            </a:solidFill>
          </a:ln>
        </p:spPr>
      </p:pic>
      <p:pic>
        <p:nvPicPr>
          <p:cNvPr id="5" name="Picture 4" descr="C:\Users\Роман\Desktop\2015 2016\фото2015-16\террариум\IMG_1776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236296" y="404664"/>
            <a:ext cx="1621312" cy="2042362"/>
          </a:xfrm>
          <a:prstGeom prst="rect">
            <a:avLst/>
          </a:prstGeom>
          <a:noFill/>
          <a:ln w="50800">
            <a:solidFill>
              <a:srgbClr val="66FF66"/>
            </a:solidFill>
          </a:ln>
        </p:spPr>
      </p:pic>
      <p:sp>
        <p:nvSpPr>
          <p:cNvPr id="6" name="Прямоугольник 5"/>
          <p:cNvSpPr/>
          <p:nvPr/>
        </p:nvSpPr>
        <p:spPr>
          <a:xfrm>
            <a:off x="1619672" y="116632"/>
            <a:ext cx="56166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88900" algn="ctr"/>
            <a:r>
              <a:rPr lang="ru-RU" sz="1400" dirty="0" smtClean="0">
                <a:solidFill>
                  <a:srgbClr val="00B050"/>
                </a:solidFill>
                <a:ea typeface="Calibri" pitchFamily="34" charset="0"/>
                <a:cs typeface="Times New Roman" pitchFamily="18" charset="0"/>
              </a:rPr>
              <a:t>Муниципальное бюджетное дошкольное образовательное учреждение центр развития ребенка – детский сад №28 «Огонек»</a:t>
            </a:r>
            <a:endParaRPr lang="ru-RU" sz="1400" dirty="0" smtClean="0">
              <a:solidFill>
                <a:srgbClr val="00B050"/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76672"/>
            <a:ext cx="4752528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 </a:t>
            </a:r>
            <a:r>
              <a:rPr lang="ru-RU" sz="2800" b="1" dirty="0" smtClean="0">
                <a:solidFill>
                  <a:srgbClr val="00B050"/>
                </a:solidFill>
              </a:rPr>
              <a:t>10 октября воспитанники группы «Бабочки» вместе с родителями, </a:t>
            </a:r>
            <a:r>
              <a:rPr lang="ru-RU" sz="2800" b="1" dirty="0" smtClean="0">
                <a:solidFill>
                  <a:srgbClr val="00B050"/>
                </a:solidFill>
              </a:rPr>
              <a:t>братьями, </a:t>
            </a:r>
            <a:r>
              <a:rPr lang="ru-RU" sz="2800" b="1" dirty="0" smtClean="0">
                <a:solidFill>
                  <a:srgbClr val="00B050"/>
                </a:solidFill>
              </a:rPr>
              <a:t>сестрами и даже бабушками встретились у ДК «Родина». Мы посетили выставку экзотических животных. Дети и взрослые имели возможность рассмотреть и  потрогать экзотических животных.</a:t>
            </a:r>
            <a:endParaRPr lang="ru-RU" sz="2800" b="1" dirty="0">
              <a:solidFill>
                <a:srgbClr val="00B050"/>
              </a:solidFill>
            </a:endParaRPr>
          </a:p>
        </p:txBody>
      </p:sp>
      <p:pic>
        <p:nvPicPr>
          <p:cNvPr id="7170" name="Picture 2" descr="C:\Users\Роман\Desktop\2015 2016\10.10.15 Выставка экзотических животных\IMG_4268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012160" y="332656"/>
            <a:ext cx="2376264" cy="3258108"/>
          </a:xfrm>
          <a:prstGeom prst="rect">
            <a:avLst/>
          </a:prstGeom>
          <a:noFill/>
          <a:ln w="50800">
            <a:solidFill>
              <a:srgbClr val="66FF66"/>
            </a:solidFill>
          </a:ln>
        </p:spPr>
      </p:pic>
      <p:pic>
        <p:nvPicPr>
          <p:cNvPr id="7171" name="Picture 3" descr="C:\Users\Роман\Desktop\2015 2016\10.10.15 Выставка экзотических животных\IMG_4267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436095" y="3861048"/>
            <a:ext cx="3274659" cy="2708920"/>
          </a:xfrm>
          <a:prstGeom prst="rect">
            <a:avLst/>
          </a:prstGeom>
          <a:noFill/>
          <a:ln w="50800">
            <a:solidFill>
              <a:srgbClr val="66FF66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Роман\Desktop\2015 2016\фото2015-16\террариум\IMG_183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699792" y="3645024"/>
            <a:ext cx="4822368" cy="2976159"/>
          </a:xfrm>
          <a:prstGeom prst="rect">
            <a:avLst/>
          </a:prstGeom>
          <a:noFill/>
          <a:ln w="50800">
            <a:solidFill>
              <a:srgbClr val="66FF66"/>
            </a:solidFill>
          </a:ln>
        </p:spPr>
      </p:pic>
      <p:pic>
        <p:nvPicPr>
          <p:cNvPr id="3075" name="Picture 3" descr="C:\Users\Роман\Desktop\2015 2016\фото2015-16\террариум\IMG_1772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572000" y="404664"/>
            <a:ext cx="3923928" cy="3074058"/>
          </a:xfrm>
          <a:prstGeom prst="rect">
            <a:avLst/>
          </a:prstGeom>
          <a:noFill/>
          <a:ln w="50800">
            <a:solidFill>
              <a:srgbClr val="99FF66"/>
            </a:solidFill>
          </a:ln>
        </p:spPr>
      </p:pic>
      <p:pic>
        <p:nvPicPr>
          <p:cNvPr id="3076" name="Picture 4" descr="C:\Users\Роман\Desktop\2015 2016\фото2015-16\террариум\IMG_1776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67544" y="332656"/>
            <a:ext cx="2592288" cy="3265498"/>
          </a:xfrm>
          <a:prstGeom prst="rect">
            <a:avLst/>
          </a:prstGeom>
          <a:noFill/>
          <a:ln w="50800">
            <a:solidFill>
              <a:srgbClr val="00B050"/>
            </a:solidFill>
            <a:prstDash val="solid"/>
          </a:ln>
          <a:effectLst>
            <a:outerShdw blurRad="1270000" dist="50800" dir="5400000" algn="ctr" rotWithShape="0">
              <a:srgbClr val="99FF66"/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Роман\Desktop\2015 2016\10.10.15 Выставка экзотических животных\IMG_431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95536" y="404664"/>
            <a:ext cx="8475267" cy="5649491"/>
          </a:xfrm>
          <a:prstGeom prst="rect">
            <a:avLst/>
          </a:prstGeom>
          <a:noFill/>
          <a:ln w="60325">
            <a:solidFill>
              <a:srgbClr val="99FF66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Роман\Desktop\2015 2016\фото2015-16\террариум\IMG_183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940152" y="116632"/>
            <a:ext cx="2849290" cy="4273935"/>
          </a:xfrm>
          <a:prstGeom prst="rect">
            <a:avLst/>
          </a:prstGeom>
          <a:noFill/>
          <a:ln w="50800">
            <a:solidFill>
              <a:srgbClr val="66FF66"/>
            </a:solidFill>
          </a:ln>
        </p:spPr>
      </p:pic>
      <p:pic>
        <p:nvPicPr>
          <p:cNvPr id="2051" name="Picture 3" descr="C:\Users\Роман\Desktop\2015 2016\10.10.15 Выставка экзотических животных\IMG_4280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1520" y="332656"/>
            <a:ext cx="2742051" cy="4113076"/>
          </a:xfrm>
          <a:prstGeom prst="rect">
            <a:avLst/>
          </a:prstGeom>
          <a:noFill/>
          <a:ln w="50800">
            <a:solidFill>
              <a:srgbClr val="66FF66"/>
            </a:solidFill>
          </a:ln>
        </p:spPr>
      </p:pic>
      <p:pic>
        <p:nvPicPr>
          <p:cNvPr id="2053" name="Picture 5" descr="C:\Users\Роман\Desktop\2015 2016\фото2015-16\террариум\IMG_1782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699792" y="3501008"/>
            <a:ext cx="3528392" cy="2999484"/>
          </a:xfrm>
          <a:prstGeom prst="rect">
            <a:avLst/>
          </a:prstGeom>
          <a:noFill/>
          <a:ln w="50800">
            <a:solidFill>
              <a:srgbClr val="66FF66"/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Роман\Desktop\2015 2016\фото2015-16\террариум\IMG_1787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084168" y="548680"/>
            <a:ext cx="2592288" cy="4248876"/>
          </a:xfrm>
          <a:prstGeom prst="rect">
            <a:avLst/>
          </a:prstGeom>
          <a:noFill/>
          <a:ln w="50800">
            <a:solidFill>
              <a:srgbClr val="66FF66"/>
            </a:solidFill>
          </a:ln>
        </p:spPr>
      </p:pic>
      <p:pic>
        <p:nvPicPr>
          <p:cNvPr id="5125" name="Picture 5" descr="C:\Users\Роман\Desktop\2015 2016\10.10.15 Выставка экзотических животных\IMG_4310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79512" y="260648"/>
            <a:ext cx="2520280" cy="3658164"/>
          </a:xfrm>
          <a:prstGeom prst="rect">
            <a:avLst/>
          </a:prstGeom>
          <a:noFill/>
          <a:ln w="50800">
            <a:solidFill>
              <a:srgbClr val="66FF66"/>
            </a:solidFill>
          </a:ln>
        </p:spPr>
      </p:pic>
      <p:pic>
        <p:nvPicPr>
          <p:cNvPr id="10" name="Picture 4" descr="C:\Users\Роман\Desktop\2015 2016\10.10.15 Выставка экзотических животных\IMG_4270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051720" y="3140968"/>
            <a:ext cx="4978649" cy="3319099"/>
          </a:xfrm>
          <a:prstGeom prst="rect">
            <a:avLst/>
          </a:prstGeom>
          <a:noFill/>
          <a:ln w="50800">
            <a:solidFill>
              <a:srgbClr val="66FF66"/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Роман\Desktop\2015 2016\10.10.15 Выставка экзотических животных\IMG_4287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228184" y="476672"/>
            <a:ext cx="2524447" cy="3744416"/>
          </a:xfrm>
          <a:prstGeom prst="rect">
            <a:avLst/>
          </a:prstGeom>
          <a:noFill/>
          <a:ln w="50800">
            <a:solidFill>
              <a:srgbClr val="66FF66"/>
            </a:solidFill>
          </a:ln>
        </p:spPr>
      </p:pic>
      <p:pic>
        <p:nvPicPr>
          <p:cNvPr id="1028" name="Picture 4" descr="C:\Users\Роман\Desktop\2015 2016\10.10.15 Выставка экзотических животных\IMG_4290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987824" y="2348880"/>
            <a:ext cx="3024336" cy="4295974"/>
          </a:xfrm>
          <a:prstGeom prst="rect">
            <a:avLst/>
          </a:prstGeom>
          <a:noFill/>
          <a:ln w="50800">
            <a:solidFill>
              <a:srgbClr val="66FF66"/>
            </a:solidFill>
          </a:ln>
        </p:spPr>
      </p:pic>
      <p:pic>
        <p:nvPicPr>
          <p:cNvPr id="1029" name="Picture 5" descr="C:\Users\Роман\Desktop\2015 2016\фото2015-16\террариум\IMG_1844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04944" y="277269"/>
            <a:ext cx="2682880" cy="4265039"/>
          </a:xfrm>
          <a:prstGeom prst="rect">
            <a:avLst/>
          </a:prstGeom>
          <a:noFill/>
          <a:ln w="50800">
            <a:solidFill>
              <a:srgbClr val="66FF66"/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C:\Users\Роман\Desktop\2015 2016\10.10.15 Выставка экзотических животных\IMG_432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520" y="548680"/>
            <a:ext cx="8892480" cy="4508224"/>
          </a:xfrm>
          <a:prstGeom prst="rect">
            <a:avLst/>
          </a:prstGeom>
          <a:noFill/>
          <a:ln w="50800">
            <a:solidFill>
              <a:srgbClr val="66FF66"/>
            </a:solidFill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59632" y="5517232"/>
            <a:ext cx="7427168" cy="7200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Нам очень понравилось!!!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75</Words>
  <Application>Microsoft Office PowerPoint</Application>
  <PresentationFormat>Экран (4:3)</PresentationFormat>
  <Paragraphs>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Выставка экзотических животных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Нам очень понравилось!!!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Выставка экзотических животных</dc:title>
  <dc:creator>Человек</dc:creator>
  <cp:lastModifiedBy>User</cp:lastModifiedBy>
  <cp:revision>7</cp:revision>
  <dcterms:created xsi:type="dcterms:W3CDTF">2015-12-06T09:27:34Z</dcterms:created>
  <dcterms:modified xsi:type="dcterms:W3CDTF">2015-12-14T06:50:20Z</dcterms:modified>
</cp:coreProperties>
</file>