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70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194E-5637-48C0-B43A-9C9F682C6A4A}" type="datetimeFigureOut">
              <a:rPr lang="ru-RU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A4A6E-403A-4D3E-8708-96CDC40A821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6ED5-534D-4217-A1AF-7329E0042F40}" type="datetimeFigureOut">
              <a:rPr lang="ru-RU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9B197-B74A-4571-8E7C-4D1985919A5E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B23F-D3B8-425D-89D3-C7EF18F12384}" type="datetimeFigureOut">
              <a:rPr lang="ru-RU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2D730-1236-4AEE-A282-0AEF5B6F207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23F1-AA75-48A2-81B6-4726E03DAEAE}" type="datetimeFigureOut">
              <a:rPr lang="ru-RU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97E26-4B79-4BEE-AB3C-C7103722E070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6DDA-4096-478B-990D-89AF407A7CA3}" type="datetimeFigureOut">
              <a:rPr lang="ru-RU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318BD-117F-490B-A9BB-955CF32ED62B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1A0E-0A90-4079-966C-D1F729A34A6D}" type="datetimeFigureOut">
              <a:rPr lang="ru-RU"/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9D13B-866C-4A45-A273-45AC66AA7A10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73A8-37EC-4A01-9F54-9FE01DB9321A}" type="datetimeFigureOut">
              <a:rPr lang="ru-RU"/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FA3C6-E112-477D-AC38-93A51D460329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BDBE-47FD-4CFC-A5D8-9B347DC65FF5}" type="datetimeFigureOut">
              <a:rPr lang="ru-RU"/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01B2F-9425-4359-8AA6-66799616A0A9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1475-8AEB-4C2F-AD6E-A16820AB2928}" type="datetimeFigureOut">
              <a:rPr lang="ru-RU"/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C595A-4828-474B-AAD8-7D0E4742EB5B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F4F7-3941-46E4-8F94-53BA7D28A8A8}" type="datetimeFigureOut">
              <a:rPr lang="ru-RU"/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0E82D-3359-4FC5-A838-190224B86E3A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96C5-443D-445B-8694-D1D1EA9B6154}" type="datetimeFigureOut">
              <a:rPr lang="ru-RU"/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B3C68-FD76-4F29-90B5-B271A6A9D24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A66AD-9E84-451E-930F-34CC20CF6A60}" type="datetimeFigureOut">
              <a:rPr lang="ru-RU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FDA91C1-3FB9-4D70-AB0B-6FDFFBFB1BFD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059832" y="2780928"/>
            <a:ext cx="5472608" cy="1656184"/>
          </a:xfrm>
          <a:ln>
            <a:miter lim="800000"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Фотоотчет к выставке проекта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«Космические дали»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br>
              <a:rPr lang="ru-RU" sz="2600" b="1" dirty="0">
                <a:solidFill>
                  <a:srgbClr val="000066"/>
                </a:solidFill>
              </a:rPr>
            </a:b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010650"/>
            <a:ext cx="4928096" cy="79149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Воспитатели: Ивашина А.В. 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Леус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Ю.А.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619101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2019 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229503" y="1655763"/>
            <a:ext cx="3871296" cy="4509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219252" y="1687842"/>
            <a:ext cx="3873698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907704" y="1643543"/>
            <a:ext cx="6336704" cy="4310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6902" y="926525"/>
            <a:ext cx="5758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Совместная работа с детьми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363682">
            <a:off x="1176801" y="2638106"/>
            <a:ext cx="8517748" cy="280076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132856"/>
            <a:ext cx="7164288" cy="404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1908175" y="1484313"/>
            <a:ext cx="6850063" cy="41767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280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55776" y="1844824"/>
            <a:ext cx="5688632" cy="3950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347864" y="2348880"/>
            <a:ext cx="387369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995936" y="1655763"/>
            <a:ext cx="344781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-3704"/>
          <a:stretch>
            <a:fillRect/>
          </a:stretch>
        </p:blipFill>
        <p:spPr>
          <a:xfrm>
            <a:off x="3563888" y="1668161"/>
            <a:ext cx="3877392" cy="453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-221"/>
          <a:stretch>
            <a:fillRect/>
          </a:stretch>
        </p:blipFill>
        <p:spPr>
          <a:xfrm>
            <a:off x="3221654" y="1844824"/>
            <a:ext cx="3871296" cy="4392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2442" y="2132856"/>
            <a:ext cx="3877392" cy="4248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http://barselit.ru/images/males/g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2442" y="1844824"/>
            <a:ext cx="3877392" cy="4680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Presentation</Application>
  <PresentationFormat>Экран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Comic Sans MS</vt:lpstr>
      <vt:lpstr>Microsoft YaHei</vt:lpstr>
      <vt:lpstr/>
      <vt:lpstr>Arial Unicode MS</vt:lpstr>
      <vt:lpstr>Тема Office</vt:lpstr>
      <vt:lpstr>Фотоотчет к выставке проекта «Космические дали»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DAY</dc:creator>
  <cp:lastModifiedBy>User</cp:lastModifiedBy>
  <cp:revision>16</cp:revision>
  <dcterms:created xsi:type="dcterms:W3CDTF">2016-04-12T20:21:00Z</dcterms:created>
  <dcterms:modified xsi:type="dcterms:W3CDTF">2019-05-11T03:57:15Z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