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49D"/>
    <a:srgbClr val="EB70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FDA49D"/>
            </a:gs>
            <a:gs pos="100000">
              <a:srgbClr val="00B0F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6984776" cy="18722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Тематическая неделя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«Я живу в России»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в группе «Бабочки»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8900" algn="ctr"/>
            <a:r>
              <a:rPr lang="ru-RU" sz="16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– детский сад №28 «Огонек»</a:t>
            </a:r>
            <a:endParaRPr lang="ru-RU" sz="1600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373216"/>
            <a:ext cx="1521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2015 год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764704"/>
            <a:ext cx="4320480" cy="53285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 ноябре в нашей группе прошла тематическая  неделя  «Я живу в России»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Дети познакомились с государственными символами России. Изготовили государственный флаг РФ. Во время занятий ребята рассуждали на тему «Что такое Родина?»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 В группе прошла тематическая  выставка рисунков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026" name="Picture 2" descr="C:\Users\Роман\Desktop\20151113134910-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5522" y="908720"/>
            <a:ext cx="4012334" cy="4868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30243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детском садике узнали мы прекрасные слова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Их впервые написали: « Мама», «Родина»,  Друзья».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моём рисунке мама и друзья,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моём рисунке песенка ручья,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моём рисунке радуга и я,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моём рисунке Родина моя.</a:t>
            </a:r>
            <a:endParaRPr lang="ru-RU" sz="2400" dirty="0"/>
          </a:p>
        </p:txBody>
      </p:sp>
      <p:pic>
        <p:nvPicPr>
          <p:cNvPr id="4" name="Picture 2" descr="C:\Users\Роман\Desktop\201511131346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20072" y="3270568"/>
            <a:ext cx="3629478" cy="2661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Роман\Desktop\201511131347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3212976"/>
            <a:ext cx="3816424" cy="2673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оман\Desktop\201511131345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332656"/>
            <a:ext cx="3744416" cy="2664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Роман\Desktop\2015111313462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3356992"/>
            <a:ext cx="4104456" cy="2917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Роман\Desktop\2015111313474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1700808"/>
            <a:ext cx="3959699" cy="2808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355976" y="1052736"/>
            <a:ext cx="4186808" cy="4680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0070C0"/>
                </a:solidFill>
              </a:rPr>
              <a:t>Коллективная работа нашей группы  «Флаг России» принимала участие во Всероссийском  конкурсе детского творчества «Чудеса из бумаги» и удостоена диплома победителя!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Роман\Desktop\бабочки (1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052736"/>
            <a:ext cx="3312368" cy="4671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47664" y="1484784"/>
            <a:ext cx="5832648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5200" b="1" i="1" dirty="0" smtClean="0">
                <a:solidFill>
                  <a:srgbClr val="FF0000"/>
                </a:solidFill>
              </a:rPr>
              <a:t>Спасибо за</a:t>
            </a:r>
          </a:p>
          <a:p>
            <a:pPr>
              <a:buNone/>
            </a:pPr>
            <a:r>
              <a:rPr lang="ru-RU" sz="5200" b="1" i="1" dirty="0" smtClean="0">
                <a:solidFill>
                  <a:srgbClr val="FF0000"/>
                </a:solidFill>
              </a:rPr>
              <a:t> внимание!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                       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                  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Материал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подготовила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Грачева А.Н.</a:t>
            </a:r>
          </a:p>
        </p:txBody>
      </p:sp>
      <p:pic>
        <p:nvPicPr>
          <p:cNvPr id="1026" name="Picture 2" descr="C:\Users\Роман\Desktop\2015 2016\фото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89410" y="1268760"/>
            <a:ext cx="154302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Тематическая неделя  «Я живу в России»  в группе «Бабочки»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живу в России</dc:title>
  <dc:creator>Человек</dc:creator>
  <cp:lastModifiedBy>Роман</cp:lastModifiedBy>
  <cp:revision>8</cp:revision>
  <dcterms:created xsi:type="dcterms:W3CDTF">2015-11-15T09:43:29Z</dcterms:created>
  <dcterms:modified xsi:type="dcterms:W3CDTF">2015-12-08T03:18:28Z</dcterms:modified>
</cp:coreProperties>
</file>