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B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854AD-08D4-4938-A32C-B455BCC8B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38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14E8D-86B4-4782-9C7F-B9E92A29D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6255F-D876-4B89-B9AA-E20EF49FA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90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47086-4077-4BF1-914C-EE6F2F83F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53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A6FC3-BABF-41BD-BBA3-D5B7DCFB8C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24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BF40E-16FD-48FE-A2A1-7B857194B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57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BD381-0B99-46C5-B3BC-78E913F09A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183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42D3C-7AF1-4C09-B774-AF8E4F1C86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14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0A756-CB12-4864-B38B-C1F3CDD0E6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552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B4C8D-E1D8-4181-8AC9-62C6656FD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654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4DAD9-A109-4100-86FF-D658B86F41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2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2746F42E-F9E2-44BA-9639-9BCDBDC90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60425" y="1219200"/>
            <a:ext cx="7467600" cy="2819400"/>
          </a:xfrm>
        </p:spPr>
        <p:txBody>
          <a:bodyPr/>
          <a:lstStyle/>
          <a:p>
            <a:pPr eaLnBrk="1" hangingPunct="1"/>
            <a:r>
              <a:rPr lang="ru-RU" alt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Группа «Бабочки» на зарядке с Чемпионом в день города</a:t>
            </a: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81200" y="6172200"/>
            <a:ext cx="1143000" cy="228600"/>
          </a:xfrm>
        </p:spPr>
        <p:txBody>
          <a:bodyPr/>
          <a:lstStyle/>
          <a:p>
            <a:pPr eaLnBrk="1" hangingPunct="1"/>
            <a:endParaRPr lang="ru-RU" altLang="ru-RU" sz="2400" smtClean="0">
              <a:solidFill>
                <a:srgbClr val="0070C0"/>
              </a:solidFill>
            </a:endParaRPr>
          </a:p>
          <a:p>
            <a:pPr eaLnBrk="1" hangingPunct="1"/>
            <a:r>
              <a:rPr lang="ru-RU" altLang="ru-RU" sz="2400" smtClean="0">
                <a:solidFill>
                  <a:srgbClr val="0070C0"/>
                </a:solidFill>
              </a:rPr>
              <a:t> </a:t>
            </a:r>
            <a:endParaRPr lang="ru-RU" altLang="ru-RU" sz="2400" smtClean="0">
              <a:solidFill>
                <a:srgbClr val="00B050"/>
              </a:solidFill>
            </a:endParaRPr>
          </a:p>
        </p:txBody>
      </p:sp>
      <p:sp>
        <p:nvSpPr>
          <p:cNvPr id="2052" name="Прямоугольник 3"/>
          <p:cNvSpPr>
            <a:spLocks noChangeArrowheads="1"/>
          </p:cNvSpPr>
          <p:nvPr/>
        </p:nvSpPr>
        <p:spPr bwMode="auto">
          <a:xfrm>
            <a:off x="1524000" y="304800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solidFill>
                  <a:srgbClr val="0070C0"/>
                </a:solidFill>
              </a:rPr>
              <a:t>Муниципальное бюджетное дошкольное образовательное учреждение «Центр развития ребенка - детский сад №28 «Огонек»</a:t>
            </a:r>
          </a:p>
        </p:txBody>
      </p:sp>
      <p:pic>
        <p:nvPicPr>
          <p:cNvPr id="2053" name="Picture 2" descr="C:\Users\Кальций\Desktop\berds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566738"/>
            <a:ext cx="11620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09938"/>
            <a:ext cx="4554538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0000"/>
                </a:solidFill>
              </a:rPr>
              <a:t>3 сентября в день 300-летия Бердска утро  детей и родителей нашей группы  началось с зарядки</a:t>
            </a:r>
          </a:p>
        </p:txBody>
      </p:sp>
      <p:pic>
        <p:nvPicPr>
          <p:cNvPr id="4098" name="Picture 2" descr="C:\Users\Кальций\Desktop\зарядка с чемпионом\DSC_01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56" y="1524000"/>
            <a:ext cx="4919167" cy="32707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альций\Desktop\зарядка с чемпионом\DSC_01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080223"/>
            <a:ext cx="3638598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b="1" smtClean="0">
                <a:solidFill>
                  <a:srgbClr val="FF0000"/>
                </a:solidFill>
              </a:rPr>
              <a:t>Не просто зарядки, а зарядки с чемпионом!</a:t>
            </a:r>
          </a:p>
        </p:txBody>
      </p:sp>
      <p:pic>
        <p:nvPicPr>
          <p:cNvPr id="8194" name="Picture 2" descr="C:\Users\Кальций\Desktop\зарядка с чемпионом\DSC_01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569197"/>
            <a:ext cx="4408714" cy="3903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Кальций\Desktop\зарядка с чемпионом\DSC_0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845" y="1447800"/>
            <a:ext cx="4308566" cy="28647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FF0000"/>
                </a:solidFill>
              </a:rPr>
              <a:t>Выполнить зарядку с призером Олимпийских игр в Рио Михаилом Алояном  пожелало много жителей нашего города </a:t>
            </a:r>
          </a:p>
        </p:txBody>
      </p:sp>
      <p:pic>
        <p:nvPicPr>
          <p:cNvPr id="7170" name="Picture 2" descr="C:\Users\Кальций\Desktop\зарядка с чемпионом\DSC_01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602377"/>
            <a:ext cx="7566874" cy="4880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2800" b="1" smtClean="0">
                <a:solidFill>
                  <a:srgbClr val="FF0000"/>
                </a:solidFill>
              </a:rPr>
              <a:t>На площади у ДК «Родина» старались не только дети, но и взрослые!</a:t>
            </a:r>
          </a:p>
        </p:txBody>
      </p:sp>
      <p:pic>
        <p:nvPicPr>
          <p:cNvPr id="2" name="Picture 2" descr="C:\Users\Кальций\Desktop\зарядка с чемпионом\DSC_0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4915814" cy="3268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85900"/>
            <a:ext cx="4419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rgbClr val="FF0000"/>
                </a:solidFill>
              </a:rPr>
              <a:t>Дети и родители нашей группы  за здоровый образ жизни!</a:t>
            </a:r>
          </a:p>
        </p:txBody>
      </p:sp>
      <p:pic>
        <p:nvPicPr>
          <p:cNvPr id="5122" name="Picture 2" descr="C:\Users\Кальций\Desktop\зарядка с чемпионом\DSC_0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8458200" cy="44952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3276600" y="1219200"/>
            <a:ext cx="3657600" cy="3581400"/>
          </a:xfrm>
        </p:spPr>
        <p:txBody>
          <a:bodyPr/>
          <a:lstStyle/>
          <a:p>
            <a:pPr eaLnBrk="1" hangingPunct="1"/>
            <a:r>
              <a:rPr lang="ru-RU" altLang="ru-RU" sz="4800" b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pic>
        <p:nvPicPr>
          <p:cNvPr id="10242" name="Picture 2" descr="C:\Users\Кальций\Desktop\DSC_0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373678" cy="3128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Прямоугольник 3"/>
          <p:cNvSpPr>
            <a:spLocks noChangeArrowheads="1"/>
          </p:cNvSpPr>
          <p:nvPr/>
        </p:nvSpPr>
        <p:spPr bwMode="auto">
          <a:xfrm>
            <a:off x="3657600" y="5334000"/>
            <a:ext cx="2438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B050"/>
                </a:solidFill>
              </a:rPr>
              <a:t>Сентябрь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B050"/>
                </a:solidFill>
              </a:rPr>
              <a:t>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</TotalTime>
  <Words>100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Группа «Бабочки» на зарядке с Чемпионом в день города</vt:lpstr>
      <vt:lpstr>3 сентября в день 300-летия Бердска утро  детей и родителей нашей группы  началось с зарядки</vt:lpstr>
      <vt:lpstr>Не просто зарядки, а зарядки с чемпионом!</vt:lpstr>
      <vt:lpstr>Выполнить зарядку с призером Олимпийских игр в Рио Михаилом Алояном  пожелало много жителей нашего города </vt:lpstr>
      <vt:lpstr>На площади у ДК «Родина» старались не только дети, но и взрослые!</vt:lpstr>
      <vt:lpstr>Дети и родители нашей группы  за здоровый образ жизни!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Вадим и Света</dc:creator>
  <cp:lastModifiedBy>Administrator</cp:lastModifiedBy>
  <cp:revision>10</cp:revision>
  <cp:lastPrinted>1601-01-01T00:00:00Z</cp:lastPrinted>
  <dcterms:created xsi:type="dcterms:W3CDTF">1601-01-01T00:00:00Z</dcterms:created>
  <dcterms:modified xsi:type="dcterms:W3CDTF">2016-11-13T05:44:00Z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