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776864" cy="18996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3300"/>
                </a:solidFill>
              </a:rPr>
              <a:t>Знакомство с бассейном</a:t>
            </a:r>
            <a:endParaRPr lang="ru-RU" sz="5400" b="1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97152"/>
            <a:ext cx="3312368" cy="17281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dirty="0">
                <a:solidFill>
                  <a:srgbClr val="0070C0"/>
                </a:solidFill>
              </a:rPr>
              <a:t>Подготовила: воспитатель группы №7 Грачева </a:t>
            </a:r>
            <a:r>
              <a:rPr lang="ru-RU" sz="2600" dirty="0" smtClean="0">
                <a:solidFill>
                  <a:srgbClr val="0070C0"/>
                </a:solidFill>
              </a:rPr>
              <a:t>А.Н.</a:t>
            </a:r>
          </a:p>
          <a:p>
            <a:pPr algn="l"/>
            <a:endParaRPr lang="ru-RU" sz="2600" dirty="0">
              <a:solidFill>
                <a:srgbClr val="0070C0"/>
              </a:solidFill>
            </a:endParaRPr>
          </a:p>
          <a:p>
            <a:pPr algn="l"/>
            <a:r>
              <a:rPr lang="ru-RU" sz="2600" dirty="0" smtClean="0">
                <a:solidFill>
                  <a:srgbClr val="0070C0"/>
                </a:solidFill>
              </a:rPr>
              <a:t>2017 год</a:t>
            </a:r>
            <a:endParaRPr lang="ru-RU" sz="2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0374" y="260648"/>
            <a:ext cx="550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Муниципальное бюджетное дошкольное образовательное учреждение «Центр развития ребенка - детский сад №28 «Огонек»</a:t>
            </a:r>
          </a:p>
        </p:txBody>
      </p:sp>
      <p:pic>
        <p:nvPicPr>
          <p:cNvPr id="7" name="Picture 2" descr="C:\Users\Роман\Desktop\2015 2016\logo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4226"/>
            <a:ext cx="1262831" cy="10824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8" y="3284984"/>
            <a:ext cx="3888432" cy="315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29523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Занятия </a:t>
            </a:r>
            <a:r>
              <a:rPr lang="ru-RU" dirty="0"/>
              <a:t>в бассейне оказывают укрепляющее действие на растущий детский организм, способствуют росту костной ткани. Усиливается работа легких, что препятствует размножению вредных бактерий в дыхательных путях. Детское плавание – своеобразный массаж для всего тела. И, конечно, самое главное – это радость ребенка от общения с водой: занятия в бассейне детского сада сопровождаются всегда детским смехом, брызгами, фейерверком положительных эмоций.</a:t>
            </a:r>
          </a:p>
        </p:txBody>
      </p:sp>
      <p:pic>
        <p:nvPicPr>
          <p:cNvPr id="2051" name="Picture 3" descr="C:\Users\Кальций\Desktop\IMG_20171023_100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90" y="3212976"/>
            <a:ext cx="614468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2592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          </a:t>
            </a:r>
            <a:r>
              <a:rPr lang="ru-RU" sz="1800" b="1" dirty="0" smtClean="0"/>
              <a:t>Противопоказаниями </a:t>
            </a:r>
            <a:r>
              <a:rPr lang="ru-RU" sz="1800" b="1" dirty="0"/>
              <a:t>для посещения могут стать</a:t>
            </a:r>
            <a:r>
              <a:rPr lang="ru-RU" sz="1800" dirty="0" smtClean="0"/>
              <a:t>: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Наличие у ребенка открытых ран или кожных заболеваний</a:t>
            </a:r>
            <a:r>
              <a:rPr lang="ru-RU" sz="1800" dirty="0" smtClean="0"/>
              <a:t>,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Заболевания глаз и ЛОР-органов</a:t>
            </a:r>
            <a:r>
              <a:rPr lang="ru-RU" sz="1800" dirty="0" smtClean="0"/>
              <a:t>,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Инфекционные заболевания</a:t>
            </a:r>
            <a:r>
              <a:rPr lang="ru-RU" sz="1800" dirty="0" smtClean="0"/>
              <a:t>,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Ревматические поражения сердца в стадии обострения</a:t>
            </a:r>
            <a:r>
              <a:rPr lang="ru-RU" sz="1800" dirty="0" smtClean="0"/>
              <a:t>,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Язвенная болезнь желудка или 12-перстной кишки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Восстановительный период после </a:t>
            </a:r>
            <a:r>
              <a:rPr lang="ru-RU" sz="1800" dirty="0" smtClean="0"/>
              <a:t>болезни(2 </a:t>
            </a:r>
            <a:r>
              <a:rPr lang="ru-RU" sz="1800" dirty="0"/>
              <a:t>недели и более по рекомендациям врача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Чтобы ребенок осваивал азы плавания в детсадовском бассейне, то к занятиям по плаванию нужно будет подготовиться и приобрести </a:t>
            </a:r>
            <a:r>
              <a:rPr lang="ru-RU" sz="1800" b="1" dirty="0"/>
              <a:t>купальные принадлежности</a:t>
            </a:r>
            <a:r>
              <a:rPr lang="ru-RU" sz="1800" dirty="0"/>
              <a:t>, а именно</a:t>
            </a:r>
            <a:r>
              <a:rPr lang="ru-RU" sz="1800" dirty="0" smtClean="0"/>
              <a:t>: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Длинный махровый халат с </a:t>
            </a:r>
            <a:r>
              <a:rPr lang="ru-RU" sz="1800" dirty="0" smtClean="0"/>
              <a:t>капюшоном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Плавки </a:t>
            </a:r>
          </a:p>
          <a:p>
            <a:pPr marL="0" indent="0">
              <a:buNone/>
            </a:pPr>
            <a:r>
              <a:rPr lang="ru-RU" sz="1800" dirty="0"/>
              <a:t>• </a:t>
            </a:r>
            <a:r>
              <a:rPr lang="ru-RU" sz="1800" dirty="0" smtClean="0"/>
              <a:t>Штанишки от пижамы или колготки, которые легко наденет ребенок после купания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• Резиновая шапочка</a:t>
            </a:r>
          </a:p>
        </p:txBody>
      </p:sp>
    </p:spTree>
    <p:extLst>
      <p:ext uri="{BB962C8B-B14F-4D97-AF65-F5344CB8AC3E}">
        <p14:creationId xmlns:p14="http://schemas.microsoft.com/office/powerpoint/2010/main" val="35037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32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Как правило, занятия плаванием проводятся с утра – вместо прогулки</a:t>
            </a:r>
            <a:r>
              <a:rPr lang="ru-RU" sz="2600" dirty="0" smtClean="0"/>
              <a:t>, либо </a:t>
            </a:r>
            <a:r>
              <a:rPr lang="ru-RU" sz="2600" dirty="0"/>
              <a:t>прогулка проводится не ранее чем через  </a:t>
            </a:r>
            <a:r>
              <a:rPr lang="ru-RU" sz="2600" dirty="0" smtClean="0"/>
              <a:t>1 час  </a:t>
            </a:r>
            <a:r>
              <a:rPr lang="ru-RU" sz="2600" dirty="0"/>
              <a:t>после занятия. Это связано с тем, что после посещения бассейна при выходе на свежий воздух увеличивается вероятность заболеваний и переохлаждения.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1664"/>
            <a:ext cx="6840760" cy="3847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3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1"/>
            <a:ext cx="792088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Занятия плаванием в детском саду проводит инструктор по физической </a:t>
            </a:r>
            <a:r>
              <a:rPr lang="ru-RU" sz="2400" dirty="0" smtClean="0"/>
              <a:t>культуре – </a:t>
            </a:r>
            <a:r>
              <a:rPr lang="ru-RU" sz="2400" dirty="0" err="1" smtClean="0"/>
              <a:t>Благодаренко</a:t>
            </a:r>
            <a:r>
              <a:rPr lang="ru-RU" sz="2400" dirty="0" smtClean="0"/>
              <a:t> Галина Викторовна. Инструктор  </a:t>
            </a:r>
            <a:r>
              <a:rPr lang="ru-RU" sz="2400" dirty="0"/>
              <a:t>проводит предварительные беседы с детьми, </a:t>
            </a:r>
            <a:r>
              <a:rPr lang="ru-RU" sz="2400" dirty="0" smtClean="0"/>
              <a:t>выполняет с ними  разминку, проводит подвижные игры.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098" name="Picture 2" descr="C:\Users\Кальций\Desktop\IMG_20171023_095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7224802" cy="4063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771646" cy="516500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Перед </a:t>
            </a:r>
            <a:r>
              <a:rPr lang="ru-RU" sz="2800" dirty="0"/>
              <a:t>началом «плавательного сезона» с детьми проводятся беседы, в которых дошколят знакомят с правилами посещения бассейна. Рассказывают о пользе и значении занятий по </a:t>
            </a:r>
            <a:r>
              <a:rPr lang="ru-RU" sz="2800" dirty="0" smtClean="0"/>
              <a:t>плаванию, правилах поведения на воде.</a:t>
            </a:r>
            <a:endParaRPr lang="ru-RU" sz="2800" dirty="0"/>
          </a:p>
        </p:txBody>
      </p:sp>
      <p:pic>
        <p:nvPicPr>
          <p:cNvPr id="6146" name="Picture 2" descr="C:\Users\Кальций\Desktop\IMG_20171023_10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01666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ru-RU" sz="2000" dirty="0" smtClean="0"/>
              <a:t>Как </a:t>
            </a:r>
            <a:r>
              <a:rPr lang="ru-RU" sz="2000" dirty="0"/>
              <a:t>в любом бассейне, здесь также действуют свои правила посещения. Единственное только отличие заключается в том, что правила должны выполняться с особой щепетильностью, ведь речь идет о здоровье детей.</a:t>
            </a:r>
          </a:p>
          <a:p>
            <a:endParaRPr lang="ru-RU" sz="2000" dirty="0"/>
          </a:p>
          <a:p>
            <a:r>
              <a:rPr lang="ru-RU" sz="2000" dirty="0"/>
              <a:t>Внимательно слушать задание и выполнять его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Входить в воду только по разрешению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Спускаться по лестнице спиной к воде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Не стоять без движений в воде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Не мешать друг другу окунаться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Не наталкиваться друг на друга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Не кричать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Не топить друг друга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Не бегать в помещении бассейна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Проситься выйти по необходимости;</a:t>
            </a:r>
          </a:p>
          <a:p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38" y="2420888"/>
            <a:ext cx="1868056" cy="332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1728406" cy="3072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3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занятия дети пьют травяной чай столь полезный для здоровья.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8" y="2492896"/>
            <a:ext cx="6072492" cy="4024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9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8003232" cy="39212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582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424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Знакомство с бассейном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бассейном</dc:title>
  <dc:creator>Кальций</dc:creator>
  <cp:lastModifiedBy>Кальций</cp:lastModifiedBy>
  <cp:revision>6</cp:revision>
  <dcterms:created xsi:type="dcterms:W3CDTF">2017-11-13T01:36:41Z</dcterms:created>
  <dcterms:modified xsi:type="dcterms:W3CDTF">2017-11-13T02:30:03Z</dcterms:modified>
</cp:coreProperties>
</file>