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7286676" cy="27860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 детском саду прошла неделя психологии. Наши дети создали коллективную работу  «Птица счастья»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Что же сделает детей счастливыми?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 Новая кукла, машинка и, конечно, мама рядом!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Роман\Desktop\20141021155730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5401791" cy="42909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5715040" cy="257176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cs typeface="Aharoni" pitchFamily="2" charset="-79"/>
              </a:rPr>
              <a:t>Дети узнали для чего человеку имя и изготовили с родителями «Ромашки ласковых </a:t>
            </a:r>
            <a:r>
              <a:rPr lang="ru-RU" sz="2200" b="1" smtClean="0">
                <a:solidFill>
                  <a:schemeClr val="tx2"/>
                </a:solidFill>
                <a:cs typeface="Aharoni" pitchFamily="2" charset="-79"/>
              </a:rPr>
              <a:t>имен</a:t>
            </a:r>
            <a:r>
              <a:rPr lang="ru-RU" sz="2200" b="1" smtClean="0">
                <a:solidFill>
                  <a:schemeClr val="tx2"/>
                </a:solidFill>
                <a:cs typeface="Aharoni" pitchFamily="2" charset="-79"/>
              </a:rPr>
              <a:t>».</a:t>
            </a:r>
            <a:r>
              <a:rPr lang="ru-RU" sz="2200" b="1" dirty="0" smtClean="0">
                <a:solidFill>
                  <a:schemeClr val="tx2"/>
                </a:solidFill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cs typeface="Aharoni" pitchFamily="2" charset="-79"/>
              </a:rPr>
            </a:br>
            <a:r>
              <a:rPr lang="ru-RU" sz="2200" b="1" dirty="0" smtClean="0">
                <a:solidFill>
                  <a:schemeClr val="tx2"/>
                </a:solidFill>
                <a:cs typeface="Aharoni" pitchFamily="2" charset="-79"/>
              </a:rPr>
              <a:t>Каждое имя прекрасно! Мы учим детей ласково обращаться к своим друзьям и </a:t>
            </a:r>
            <a:br>
              <a:rPr lang="ru-RU" sz="2200" b="1" dirty="0" smtClean="0">
                <a:solidFill>
                  <a:schemeClr val="tx2"/>
                </a:solidFill>
                <a:cs typeface="Aharoni" pitchFamily="2" charset="-79"/>
              </a:rPr>
            </a:br>
            <a:r>
              <a:rPr lang="ru-RU" sz="2200" b="1" dirty="0" smtClean="0">
                <a:solidFill>
                  <a:schemeClr val="tx2"/>
                </a:solidFill>
                <a:cs typeface="Aharoni" pitchFamily="2" charset="-79"/>
              </a:rPr>
              <a:t> гордиться своими именами.</a:t>
            </a:r>
            <a:r>
              <a:rPr lang="ru-RU" sz="2700" b="1" dirty="0" smtClean="0">
                <a:solidFill>
                  <a:schemeClr val="tx2"/>
                </a:solidFill>
                <a:cs typeface="Aharoni" pitchFamily="2" charset="-79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cs typeface="Aharoni" pitchFamily="2" charset="-79"/>
              </a:rPr>
            </a:br>
            <a:r>
              <a:rPr lang="ru-RU" sz="2700" b="1" dirty="0" smtClean="0">
                <a:solidFill>
                  <a:schemeClr val="tx2"/>
                </a:solidFill>
                <a:cs typeface="Aharoni" pitchFamily="2" charset="-79"/>
              </a:rPr>
              <a:t> </a:t>
            </a:r>
            <a:br>
              <a:rPr lang="ru-RU" sz="2700" b="1" dirty="0" smtClean="0">
                <a:solidFill>
                  <a:schemeClr val="tx2"/>
                </a:solidFill>
                <a:cs typeface="Aharoni" pitchFamily="2" charset="-79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8" name="Picture 4" descr="C:\Users\Роман\Desktop\2014102116011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14290"/>
            <a:ext cx="1374942" cy="2214578"/>
          </a:xfrm>
          <a:prstGeom prst="rect">
            <a:avLst/>
          </a:prstGeom>
          <a:noFill/>
        </p:spPr>
      </p:pic>
      <p:pic>
        <p:nvPicPr>
          <p:cNvPr id="1029" name="Picture 5" descr="C:\Users\Роман\Desktop\2014102116002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42844" y="214290"/>
            <a:ext cx="1350507" cy="2495770"/>
          </a:xfrm>
          <a:prstGeom prst="rect">
            <a:avLst/>
          </a:prstGeom>
          <a:noFill/>
        </p:spPr>
      </p:pic>
      <p:pic>
        <p:nvPicPr>
          <p:cNvPr id="1031" name="Picture 7" descr="C:\Users\Роман\Desktop\20141021160145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143380"/>
            <a:ext cx="1357322" cy="2598734"/>
          </a:xfrm>
          <a:prstGeom prst="rect">
            <a:avLst/>
          </a:prstGeom>
          <a:noFill/>
        </p:spPr>
      </p:pic>
      <p:pic>
        <p:nvPicPr>
          <p:cNvPr id="1033" name="Picture 9" descr="C:\Users\Роман\Desktop\20141021160059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4547572"/>
            <a:ext cx="1285884" cy="2310428"/>
          </a:xfrm>
          <a:prstGeom prst="rect">
            <a:avLst/>
          </a:prstGeom>
          <a:noFill/>
        </p:spPr>
      </p:pic>
      <p:pic>
        <p:nvPicPr>
          <p:cNvPr id="9" name="Picture 6" descr="C:\Users\Роман\Desktop\20141021160005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4214818"/>
            <a:ext cx="1417830" cy="2481622"/>
          </a:xfrm>
          <a:prstGeom prst="rect">
            <a:avLst/>
          </a:prstGeom>
          <a:noFill/>
        </p:spPr>
      </p:pic>
      <p:pic>
        <p:nvPicPr>
          <p:cNvPr id="10" name="Picture 2" descr="C:\Users\Роман\Desktop\20141021155748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2143116"/>
            <a:ext cx="697440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31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 детском саду прошла неделя психологии. Наши дети создали коллективную работу  «Птица счастья» Что же сделает детей счастливыми?  Новая кукла, машинка и, конечно, мама рядом! </vt:lpstr>
      <vt:lpstr>Дети узнали для чего человеку имя и изготовили с родителями «Ромашки ласковых имен». Каждое имя прекрасно! Мы учим детей ласково обращаться к своим друзьям и   гордиться своими именами.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детском саду прошла неделя психологии. Наши дети создали коллективную работу  «Птица счастья» Что же сделает детей счастливыми?  Новая кукла, машинка и, конечно, мама рядом! </dc:title>
  <dc:creator>Человек</dc:creator>
  <cp:lastModifiedBy>Роман</cp:lastModifiedBy>
  <cp:revision>4</cp:revision>
  <dcterms:created xsi:type="dcterms:W3CDTF">2014-10-22T02:11:13Z</dcterms:created>
  <dcterms:modified xsi:type="dcterms:W3CDTF">2014-10-22T02:55:13Z</dcterms:modified>
</cp:coreProperties>
</file>