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3B9038-5B39-4AB9-A348-929263D06A2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3B136-BBFC-4ACD-8382-7D91BEF2EA6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038-5B39-4AB9-A348-929263D06A2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136-BBFC-4ACD-8382-7D91BEF2EA6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038-5B39-4AB9-A348-929263D06A2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136-BBFC-4ACD-8382-7D91BEF2EA6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038-5B39-4AB9-A348-929263D06A2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136-BBFC-4ACD-8382-7D91BEF2EA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038-5B39-4AB9-A348-929263D06A2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136-BBFC-4ACD-8382-7D91BEF2EA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038-5B39-4AB9-A348-929263D06A2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136-BBFC-4ACD-8382-7D91BEF2EA6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038-5B39-4AB9-A348-929263D06A2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136-BBFC-4ACD-8382-7D91BEF2EA6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038-5B39-4AB9-A348-929263D06A2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136-BBFC-4ACD-8382-7D91BEF2EA6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038-5B39-4AB9-A348-929263D06A2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136-BBFC-4ACD-8382-7D91BEF2E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038-5B39-4AB9-A348-929263D06A2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136-BBFC-4ACD-8382-7D91BEF2E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038-5B39-4AB9-A348-929263D06A2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136-BBFC-4ACD-8382-7D91BEF2E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3B9038-5B39-4AB9-A348-929263D06A2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03B136-BBFC-4ACD-8382-7D91BEF2EA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7050" y="692696"/>
            <a:ext cx="6777318" cy="1731982"/>
          </a:xfrm>
        </p:spPr>
        <p:txBody>
          <a:bodyPr/>
          <a:lstStyle/>
          <a:p>
            <a:r>
              <a:rPr lang="ru-RU" sz="3600" dirty="0" smtClean="0">
                <a:latin typeface="Comic Sans MS" pitchFamily="66" charset="0"/>
              </a:rPr>
              <a:t>Русская народная кукла 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«Веснянка» 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Своими руками.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0"/>
          <a:stretch/>
        </p:blipFill>
        <p:spPr>
          <a:xfrm>
            <a:off x="1955631" y="2636912"/>
            <a:ext cx="5593804" cy="3891314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508104" y="58052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 группа  </a:t>
            </a:r>
          </a:p>
          <a:p>
            <a:pPr algn="ctr"/>
            <a:r>
              <a:rPr lang="ru-RU" dirty="0" smtClean="0"/>
              <a:t>май 2017года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6021" y="5943763"/>
            <a:ext cx="3239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Воспитатель: Ивашина</a:t>
            </a:r>
            <a:r>
              <a:rPr lang="ru-RU" b="1" i="1" dirty="0"/>
              <a:t> </a:t>
            </a:r>
            <a:r>
              <a:rPr lang="ru-RU" b="1" i="1" dirty="0" smtClean="0"/>
              <a:t>А.</a:t>
            </a:r>
            <a:r>
              <a:rPr lang="ru-RU" b="1" i="1" dirty="0"/>
              <a:t> </a:t>
            </a:r>
            <a:r>
              <a:rPr lang="ru-RU" b="1" i="1" dirty="0" smtClean="0"/>
              <a:t>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42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560840" cy="583264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Народных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кукол делали из разных материалов: из травы, соломы, лыка, веточек, палочек, и, конечно же, из лоскутков старой ношеной одежды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русской деревне наиболее известна и любима была тряпичная кукла. Она была в каждом крестьянском доме, а в некоторых семьях их насчитывалось очень много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Крутить своих кукол дети начинали с четырёх-пяти лет. Сначала делали самых простых, из двух-трёх лоскутков, не используя ни ножниц, ни иголки. Первых кукол делали с мамой или старшими сёстрами, потом самостоятельно.</a:t>
            </a:r>
          </a:p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Мы решили помочь нашим деткам на примере народной игрушки расширить знания о традициях в использовании кукол, проявлять интерес к изготовлению разнообразных кукол и использованию их в детской деятельности, воспитывать бережное отношение к культуре своего народа.</a:t>
            </a:r>
          </a:p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Кукла, сделанная своими руками, обязательно имеет свой характер, ведь тот человек, который ее создал, вложил в нее частичку своей души.</a:t>
            </a:r>
          </a:p>
          <a:p>
            <a:pPr algn="l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90297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46702"/>
            <a:ext cx="7272808" cy="54546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4932040" y="548680"/>
            <a:ext cx="3535914" cy="92333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Ещё мазок неяркой краски,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словно оживает взгляд.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Я окунаюсь в омут сказки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2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9" y="717104"/>
            <a:ext cx="7056784" cy="52925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5803658" y="548680"/>
            <a:ext cx="2664296" cy="147732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У куклы, как у девочки,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 девочки живой,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только бант и платьице,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 и характер свой.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8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67784"/>
            <a:ext cx="7380310" cy="5535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3791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524328" cy="56432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5803658" y="548680"/>
            <a:ext cx="2664296" cy="92333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 куклы синие глаза,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 куклы желтая коса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 розовое платье.</a:t>
            </a:r>
            <a:r>
              <a:rPr lang="ru-RU" dirty="0"/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2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452320" cy="5589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1187624" y="836712"/>
            <a:ext cx="2664296" cy="175432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Кукла Катя в новом платье,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Сшила я его сама.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Я полдня над ним корпела,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Доводила до ума.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1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44027"/>
            <a:ext cx="7488832" cy="56166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9506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920880" cy="72008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Вот такие куклы своими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руками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создали дети.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574224" cy="43204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30506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94</TotalTime>
  <Words>191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Русская народная кукла  «Веснянка»  Своими руками.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Вот такие куклы своими руками создали дети.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кукла  «Веснянка»  Своими руками.</dc:title>
  <dc:creator>Пользователь</dc:creator>
  <cp:lastModifiedBy>Administrator</cp:lastModifiedBy>
  <cp:revision>10</cp:revision>
  <dcterms:created xsi:type="dcterms:W3CDTF">2017-04-26T02:13:03Z</dcterms:created>
  <dcterms:modified xsi:type="dcterms:W3CDTF">2017-07-10T14:03:34Z</dcterms:modified>
</cp:coreProperties>
</file>