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7F1"/>
    <a:srgbClr val="F5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5FAC2"/>
            </a:gs>
            <a:gs pos="100000">
              <a:srgbClr val="F5D7F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44824"/>
            <a:ext cx="5256584" cy="14401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Выходной на «Камнях»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Кальций\Desktop\на камнях 18\IMG_20180210_113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592288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7984" y="4581128"/>
            <a:ext cx="4258816" cy="1545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Подготовила воспитатель группы №7 Грачева А.Н.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2018 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</a:p>
        </p:txBody>
      </p:sp>
    </p:spTree>
    <p:extLst>
      <p:ext uri="{BB962C8B-B14F-4D97-AF65-F5344CB8AC3E}">
        <p14:creationId xmlns:p14="http://schemas.microsoft.com/office/powerpoint/2010/main" val="36755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2304256" cy="1377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Кальций\Desktop\на камнях 18\IMG-20180210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8633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В солнечный февральский выходной наша группа собралась </a:t>
            </a:r>
            <a:r>
              <a:rPr lang="ru-RU" sz="2400" dirty="0" smtClean="0">
                <a:solidFill>
                  <a:srgbClr val="0070C0"/>
                </a:solidFill>
              </a:rPr>
              <a:t>покататься на горке, весело и с пользой для здоровья  </a:t>
            </a:r>
            <a:r>
              <a:rPr lang="ru-RU" sz="2400" dirty="0">
                <a:solidFill>
                  <a:srgbClr val="0070C0"/>
                </a:solidFill>
              </a:rPr>
              <a:t>провести </a:t>
            </a:r>
            <a:r>
              <a:rPr lang="ru-RU" sz="2400" dirty="0" smtClean="0">
                <a:solidFill>
                  <a:srgbClr val="0070C0"/>
                </a:solidFill>
              </a:rPr>
              <a:t>время.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66" y="274638"/>
            <a:ext cx="7498034" cy="10661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Очень весело кататься с горки!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276872"/>
            <a:ext cx="2378488" cy="4237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93212"/>
            <a:ext cx="2547937" cy="454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8" y="764704"/>
            <a:ext cx="2145977" cy="38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7708"/>
            <a:ext cx="2520280" cy="33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Катались не только дети, но и родители. И даже бабушки и дедушки!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Кальций\Desktop\на камнях 18\IMG_20180210_112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4090"/>
            <a:ext cx="2545854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альций\Desktop\на камнях 18\IMG-2018021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3494087" cy="261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Мы за здоровый активный образ жизни!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Кальций\Desktop\на камнях 18\IMG-20180210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17708" cy="4963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Выходной на «Камнях»</vt:lpstr>
      <vt:lpstr>Презентация PowerPoint</vt:lpstr>
      <vt:lpstr>Очень весело кататься с горки!</vt:lpstr>
      <vt:lpstr>Катались не только дети, но и родители. И даже бабушки и дедушки!</vt:lpstr>
      <vt:lpstr>Мы за здоровый активный образ жизни!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Кальций</dc:creator>
  <cp:lastModifiedBy>Кальций</cp:lastModifiedBy>
  <cp:revision>4</cp:revision>
  <dcterms:created xsi:type="dcterms:W3CDTF">2018-03-19T15:26:09Z</dcterms:created>
  <dcterms:modified xsi:type="dcterms:W3CDTF">2018-03-19T15:52:01Z</dcterms:modified>
</cp:coreProperties>
</file>