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9"/>
  </p:handoutMasterIdLst>
  <p:sldIdLst>
    <p:sldId id="256" r:id="rId3"/>
    <p:sldId id="262" r:id="rId4"/>
    <p:sldId id="267" r:id="rId5"/>
    <p:sldId id="268" r:id="rId6"/>
    <p:sldId id="266" r:id="rId7"/>
    <p:sldId id="269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4B183"/>
    <a:srgbClr val="FF6600"/>
    <a:srgbClr val="FF330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2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F236A2-4396-47D2-A809-EE0C2D30C426}" type="datetimeFigureOut">
              <a:rPr lang="ru-RU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109259-9ED3-443C-B8E5-719EBB94C39D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1B04-15A9-49C3-9D3F-B9134C43BCC9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B9A7-424E-4AEC-916B-4DE5FD83C3AA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73D0-D69D-4218-AF72-CF95D7762CF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0554-A788-4779-A29E-E745892502B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BF76-385A-475C-A285-C1C163105DC5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324FD-8B7E-4E3E-B6FE-E03235762F4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BDAF-8C35-4628-A30C-CA220F87E156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9B8D-8DA8-49FA-B6B9-C4A4941A599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BB559-0D2C-4761-9D73-74861A84ACCE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C9AC-A181-4B7D-89FC-88962FBF110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DF5C-008A-418E-9B3E-805AA7C382C5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9FA6-B71C-4689-A87A-3080E910F84B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C4AF9-E095-484F-B639-E66A579B4CDF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8BB1-8302-4E1F-BCF0-E5FDBA207A7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B980F-5242-4798-B9B5-A54D2AF65291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C66A9-DCFE-4AF0-B5F0-C47146BA316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BD8A-0DA8-412B-B16A-776179B0E090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8A8F-CD97-4D2E-BBDE-CE0A60AD0DF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7F45-B0E7-4B48-8321-CB010772C25B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D9B9-235F-4B69-803D-5698E769E6D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0116-8FF8-4E90-AC87-B752C18C5833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44F7-A1D8-4750-B674-417133131507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3187700" y="203200"/>
            <a:ext cx="5715000" cy="1128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87700" y="1463675"/>
            <a:ext cx="5715000" cy="4681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C590B-E8EC-471E-8F51-9E346A1025C3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A4F783-32D0-4953-AAA1-5BFC62EE00B4}" type="slidenum">
              <a:rPr lang="ru-RU"/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588" y="2595563"/>
            <a:ext cx="8647112" cy="4021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одзаголовок 2"/>
          <p:cNvSpPr txBox="1"/>
          <p:nvPr/>
        </p:nvSpPr>
        <p:spPr bwMode="auto">
          <a:xfrm>
            <a:off x="2644775" y="5956300"/>
            <a:ext cx="4484688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ru-RU" sz="2800">
                <a:solidFill>
                  <a:schemeClr val="bg1"/>
                </a:solidFill>
                <a:latin typeface="Calibri" panose="020F0502020204030204" pitchFamily="34" charset="0"/>
              </a:rPr>
              <a:t>2019</a:t>
            </a:r>
            <a:endParaRPr lang="ru-RU" sz="28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4340" name="Picture 2" descr="https://ds03.infourok.ru/uploads/ex/095f/00028de6-78fb6800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7329">
            <a:off x="7375525" y="2357438"/>
            <a:ext cx="18907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6538" y="4368800"/>
            <a:ext cx="4483100" cy="89693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Группа №8 «Веснушки»</a:t>
            </a:r>
            <a:endParaRPr lang="ru-RU" sz="24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Воспитатель: Маврина И.Н.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6280" y="3150893"/>
            <a:ext cx="5868536" cy="1047522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 СЕНТЯБРЯ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4343" name="Picture 6" descr="https://st.depositphotos.com/1000792/2728/v/950/depositphotos_27284303-stock-illustration-pencil-charact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7588">
            <a:off x="6869113" y="2139950"/>
            <a:ext cx="7016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0" descr="https://sosh-dolgorukovo.klgd.eduru.ru/media/2019/05/24/1262462725/p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97449">
            <a:off x="7516813" y="1974850"/>
            <a:ext cx="11557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30450" y="273050"/>
            <a:ext cx="6596063" cy="54483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5362" name="Picture 2" descr="https://ds03.infourok.ru/uploads/ex/095f/00028de6-78fb6800/img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6533905">
            <a:off x="520700" y="3657600"/>
            <a:ext cx="3009900" cy="3568700"/>
          </a:xfrm>
        </p:spPr>
      </p:pic>
      <p:pic>
        <p:nvPicPr>
          <p:cNvPr id="15363" name="Picture 2" descr="https://ds03.infourok.ru/uploads/ex/095f/00028de6-78fb6800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2258">
            <a:off x="-88900" y="3390900"/>
            <a:ext cx="30099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4" descr="Школьный символ установлен — стоковый вект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" y="4805363"/>
            <a:ext cx="1770063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Объект 10"/>
          <p:cNvSpPr txBox="1"/>
          <p:nvPr/>
        </p:nvSpPr>
        <p:spPr bwMode="auto">
          <a:xfrm>
            <a:off x="5073650" y="5441950"/>
            <a:ext cx="3636963" cy="12350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</a:ln>
        </p:spPr>
        <p:txBody>
          <a:bodyPr/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Красный день в календаре – </a:t>
            </a:r>
            <a:b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первый праздник в сентябре</a:t>
            </a:r>
            <a:b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Осень новую встречаем</a:t>
            </a:r>
            <a:b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ЗНАНИЙ ДЕНЬ мы отмечаем!</a:t>
            </a:r>
            <a:endParaRPr lang="en-US" sz="2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1975" y="241300"/>
            <a:ext cx="3308350" cy="29781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638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3700" y="3436938"/>
            <a:ext cx="5672138" cy="305276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6387" name="Picture 2" descr="https://ds03.infourok.ru/uploads/ex/095f/00028de6-78fb6800/img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0048">
            <a:off x="555625" y="3595688"/>
            <a:ext cx="3009900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https://ds03.infourok.ru/uploads/ex/095f/00028de6-78fb6800/img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1771">
            <a:off x="-114300" y="2695575"/>
            <a:ext cx="3009900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Школьный символ установлен — стоковый векто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13" y="4989513"/>
            <a:ext cx="20161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2888" y="252413"/>
            <a:ext cx="2357437" cy="29559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6391" name="Объект 10"/>
          <p:cNvSpPr txBox="1"/>
          <p:nvPr/>
        </p:nvSpPr>
        <p:spPr bwMode="auto">
          <a:xfrm>
            <a:off x="6592888" y="1455738"/>
            <a:ext cx="2200275" cy="2293937"/>
          </a:xfrm>
          <a:prstGeom prst="rect">
            <a:avLst/>
          </a:prstGeom>
          <a:solidFill>
            <a:srgbClr val="FF6600"/>
          </a:solidFill>
          <a:ln w="38100">
            <a:solidFill>
              <a:srgbClr val="FF6600"/>
            </a:solidFill>
            <a:miter lim="800000"/>
          </a:ln>
        </p:spPr>
        <p:txBody>
          <a:bodyPr/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В школу нам Конечно рано.</a:t>
            </a:r>
            <a:b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Любим очень Поиграть, </a:t>
            </a:r>
            <a:b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Но не терпится, Поверьте, </a:t>
            </a:r>
            <a:b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Что-то новое Узнать!</a:t>
            </a:r>
            <a:b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ru-RU" sz="2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99025" y="2728913"/>
            <a:ext cx="4030663" cy="38639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7410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0513" y="2730500"/>
            <a:ext cx="1847850" cy="386238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7411" name="Picture 2" descr="https://ds03.infourok.ru/uploads/ex/095f/00028de6-78fb6800/img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56177">
            <a:off x="247650" y="3390900"/>
            <a:ext cx="30099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https://ds03.infourok.ru/uploads/ex/095f/00028de6-78fb6800/img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171557">
            <a:off x="-50800" y="3355975"/>
            <a:ext cx="30099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8" descr="Школьный символ установлен — стоковый вектор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4897438"/>
            <a:ext cx="2097088" cy="1960562"/>
          </a:xfrm>
        </p:spPr>
      </p:pic>
      <p:pic>
        <p:nvPicPr>
          <p:cNvPr id="17414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1788" y="317500"/>
            <a:ext cx="2309812" cy="22225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7415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775" y="317500"/>
            <a:ext cx="1916113" cy="22606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7416" name="Объект 10"/>
          <p:cNvSpPr txBox="1"/>
          <p:nvPr/>
        </p:nvSpPr>
        <p:spPr bwMode="auto">
          <a:xfrm>
            <a:off x="5413375" y="666750"/>
            <a:ext cx="2562225" cy="2355850"/>
          </a:xfrm>
          <a:prstGeom prst="rect">
            <a:avLst/>
          </a:prstGeom>
          <a:solidFill>
            <a:srgbClr val="FF6600"/>
          </a:solidFill>
          <a:ln w="38100">
            <a:solidFill>
              <a:srgbClr val="FF6600"/>
            </a:solidFill>
            <a:miter lim="800000"/>
          </a:ln>
        </p:spPr>
        <p:txBody>
          <a:bodyPr/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Хоть нам в школу рановато,</a:t>
            </a:r>
            <a:b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Мы уже </a:t>
            </a:r>
            <a:b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не малыши – </a:t>
            </a:r>
            <a:b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С багажом приличным знаний</a:t>
            </a:r>
            <a:b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Мы туда </a:t>
            </a:r>
            <a:b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прийти должны. </a:t>
            </a:r>
            <a:endParaRPr lang="ru-RU" sz="2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20975" y="3832225"/>
            <a:ext cx="1885950" cy="289877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843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203200"/>
            <a:ext cx="2562225" cy="338931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8435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525" y="3832225"/>
            <a:ext cx="4078288" cy="286543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8436" name="Picture 2" descr="https://ds03.infourok.ru/uploads/ex/095f/00028de6-78fb6800/img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84398">
            <a:off x="57150" y="2955925"/>
            <a:ext cx="30099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s://ds03.infourok.ru/uploads/ex/095f/00028de6-78fb6800/img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37928">
            <a:off x="-400050" y="3195638"/>
            <a:ext cx="30099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2" descr="Школьный символ установлен — стоковый вектор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0700" y="4943475"/>
            <a:ext cx="2082800" cy="1998663"/>
          </a:xfrm>
        </p:spPr>
      </p:pic>
      <p:pic>
        <p:nvPicPr>
          <p:cNvPr id="18439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3100" y="203200"/>
            <a:ext cx="3262313" cy="33845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8440" name="Объект 10"/>
          <p:cNvSpPr txBox="1"/>
          <p:nvPr/>
        </p:nvSpPr>
        <p:spPr bwMode="auto">
          <a:xfrm>
            <a:off x="6207125" y="1619250"/>
            <a:ext cx="2335213" cy="2701925"/>
          </a:xfrm>
          <a:prstGeom prst="rect">
            <a:avLst/>
          </a:prstGeom>
          <a:solidFill>
            <a:srgbClr val="FF6600"/>
          </a:solidFill>
          <a:ln w="38100">
            <a:solidFill>
              <a:srgbClr val="FF6600"/>
            </a:solidFill>
            <a:miter lim="800000"/>
          </a:ln>
        </p:spPr>
        <p:txBody>
          <a:bodyPr/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Пусть нам лета жаль немного,</a:t>
            </a:r>
            <a:br>
              <a:rPr lang="en-US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Мы грустить не будем зря.</a:t>
            </a:r>
            <a:br>
              <a:rPr lang="en-US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Здравствуй, к знаниям дорога!</a:t>
            </a:r>
            <a:br>
              <a:rPr lang="en-US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  <a:t>Здравствуй, праздник сентября! </a:t>
            </a:r>
            <a:br>
              <a:rPr lang="ru-RU" sz="2000" b="1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ru-RU" sz="2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3067050" y="2847975"/>
            <a:ext cx="5715000" cy="1128713"/>
          </a:xfrm>
        </p:spPr>
        <p:txBody>
          <a:bodyPr/>
          <a:lstStyle/>
          <a:p>
            <a:r>
              <a:rPr lang="ru-RU" b="1" smtClean="0">
                <a:solidFill>
                  <a:srgbClr val="FF6600"/>
                </a:solidFill>
              </a:rPr>
              <a:t>Спасибо за внимание.</a:t>
            </a:r>
            <a:endParaRPr lang="ru-RU" b="1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WPS Presentation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Тема Office</vt:lpstr>
      <vt:lpstr>1 СЕНТЯБРЯ</vt:lpstr>
      <vt:lpstr>PowerPoint 演示文稿</vt:lpstr>
      <vt:lpstr>PowerPoint 演示文稿</vt:lpstr>
      <vt:lpstr>PowerPoint 演示文稿</vt:lpstr>
      <vt:lpstr>PowerPoint 演示文稿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/>
  <cp:lastModifiedBy>Вадим и Света</cp:lastModifiedBy>
  <cp:revision>106</cp:revision>
  <dcterms:created xsi:type="dcterms:W3CDTF">2014-11-21T11:00:00Z</dcterms:created>
  <dcterms:modified xsi:type="dcterms:W3CDTF">2019-11-20T09:06:22Z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1049-11.2.0.9031</vt:lpwstr>
  </property>
</Properties>
</file>