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1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6633"/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90" d="100"/>
          <a:sy n="90" d="100"/>
        </p:scale>
        <p:origin x="-7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9E19-2CE1-48B1-BB0B-01024A90D24D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988D-FDC5-46FD-B8B9-A2D82429949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E751-CA01-4296-A3A7-5A54A472A4C0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04D5-979E-4FE1-B708-6A0F6688E20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E264-644F-4061-9DC7-BCCAE73EB295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F28E-73B6-4291-B58E-BD96C3313FA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883D-66FB-4D46-8865-FE0BDD43A7BC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DFBBE-AA4E-4A39-95A9-F41E1F37694F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8CE3-6D8C-47FB-8B8A-25772D4BF494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A7C3-EC4B-4BA7-8744-B4928B8F68D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64B2-F062-4E46-9FD8-9A35C9456AAF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9FC26-58B4-4DC5-A969-9F243F45564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98B3-D0D2-4FAE-B813-3C367286B3B5}" type="datetimeFigureOut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85E6-764B-4D1C-AE6F-DECB4EFDD87A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3480-29DE-473B-9C4F-6932DA719F23}" type="datetimeFigureOut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E67F2-4EE3-48F7-B0B0-AD19EDDEAFD8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4A5A-AE33-440D-9968-2C7577F6D69E}" type="datetimeFigureOut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380C-B2CE-4A5F-81D9-DDEE73C5DFA6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BE3F9-F979-4F50-9CAB-3060DFA847EC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90C9-301F-4B8A-A4F8-4B067BB5D2D3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FEC4-F74F-486E-BF4C-9F3297601E02}" type="datetimeFigureOut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AFE2-2F1E-4025-94E7-2575D4887C9E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  <a:endParaRPr lang="ru-RU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ru-RU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ru-RU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ru-RU" altLang="ru-RU" smtClean="0"/>
          </a:p>
          <a:p>
            <a:pPr lvl="4"/>
            <a:r>
              <a:rPr lang="ru-RU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120EB2-AD13-4B3D-9E3B-77E8B9CD745B}" type="datetimeFigureOut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612E2D-6279-457A-A612-860D1C543D46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hyperlink" Target="http://altfast.ru/uploads/posts/2008-03/1206530838_5.jpg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altfast.ru/uploads/posts/2008-03/1206530838_5.jpg" TargetMode="Externa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hyperlink" Target="http://altfast.ru/uploads/posts/2008-03/1206530838_5.jpg" TargetMode="Externa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hyperlink" Target="http://altfast.ru/uploads/posts/2008-03/1206530838_5.jpg" TargetMode="Externa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688" y="5732463"/>
            <a:ext cx="2016125" cy="523875"/>
          </a:xfrm>
          <a:solidFill>
            <a:srgbClr val="666633"/>
          </a:solidFill>
        </p:spPr>
        <p:txBody>
          <a:bodyPr/>
          <a:lstStyle/>
          <a:p>
            <a:pPr algn="l">
              <a:defRPr/>
            </a:pPr>
            <a:r>
              <a:rPr lang="ru-RU" sz="1200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 МАВРИНА И.Н.</a:t>
            </a:r>
            <a:endParaRPr lang="ru-RU" sz="1200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>
              <a:defRPr/>
            </a:pPr>
            <a:r>
              <a:rPr lang="ru-RU" sz="1200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№8 «ВЕСНУШКИ»</a:t>
            </a:r>
            <a:endParaRPr lang="ru-RU" sz="1200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 txBox="1"/>
          <p:nvPr/>
        </p:nvSpPr>
        <p:spPr bwMode="auto">
          <a:xfrm>
            <a:off x="3779838" y="6256338"/>
            <a:ext cx="1079500" cy="268287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None/>
              <a:defRPr/>
            </a:pPr>
            <a:r>
              <a:rPr lang="ru-RU" sz="1200" dirty="0" smtClean="0">
                <a:ln w="0"/>
                <a:solidFill>
                  <a:srgbClr val="FFFF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Бердск-2020</a:t>
            </a:r>
            <a:endParaRPr lang="ru-RU" sz="1200" dirty="0" smtClean="0">
              <a:ln w="0"/>
              <a:solidFill>
                <a:srgbClr val="FFFF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61088" y="947738"/>
            <a:ext cx="2141537" cy="2265362"/>
          </a:xfrm>
        </p:spPr>
      </p:pic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955675"/>
            <a:ext cx="471011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/>
          <p:nvPr/>
        </p:nvSpPr>
        <p:spPr bwMode="auto">
          <a:xfrm>
            <a:off x="5781675" y="3357563"/>
            <a:ext cx="2520950" cy="2554287"/>
          </a:xfrm>
          <a:prstGeom prst="rect">
            <a:avLst/>
          </a:prstGeom>
          <a:solidFill>
            <a:srgbClr val="666633">
              <a:alpha val="50980"/>
            </a:srgbClr>
          </a:solidFill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Когда лежит на речках</a:t>
            </a:r>
            <a:r>
              <a:rPr lang="ru-RU" sz="1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лед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вьюга мчится вдаль,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Чудесный праздник нам несёт Задумчивый февраль. Наступит праздник 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Всех солдат, 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Защитников, бойцов. Поздравить будет 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Каждый рад 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дедов, и отцов! </a:t>
            </a:r>
            <a:endParaRPr lang="ru-RU" alt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altLang="ru-RU" sz="2000" u="sng" dirty="0" smtClean="0">
              <a:hlinkClick r:id="rId3"/>
            </a:endParaRPr>
          </a:p>
        </p:txBody>
      </p:sp>
      <p:pic>
        <p:nvPicPr>
          <p:cNvPr id="14340" name="Picture 5" descr="https://thumbs.dreamstime.com/b/%D0%B7%D0%B2%D0%B5%D0%B7%D0%B4%D0%B0-%D1%80%D0%BE%D0%B6%D0%B4%D0%B5%D1%81%D1%82%D0%B2%D0%B0-%D0%B7%D0%BE%D0%BB%D0%BE%D1%82%D0%B0-%D0%BD%D0%B0-%D0%B1%D0%B5%D0%BB%D0%B8%D0%B7%D0%BD%D0%B5-102541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525" y="3101975"/>
            <a:ext cx="690563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1"/>
          <a:srcRect b="-3"/>
          <a:stretch>
            <a:fillRect/>
          </a:stretch>
        </p:blipFill>
        <p:spPr bwMode="auto">
          <a:xfrm>
            <a:off x="6011863" y="3279775"/>
            <a:ext cx="2274887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3249613"/>
            <a:ext cx="49911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075" y="892175"/>
            <a:ext cx="18462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892175"/>
            <a:ext cx="221456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843213" y="914400"/>
            <a:ext cx="3001962" cy="2228850"/>
          </a:xfrm>
          <a:solidFill>
            <a:srgbClr val="666633">
              <a:alpha val="50980"/>
            </a:srgbClr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Армия — наша защита,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Армия — это покой.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Родине  нужен защитник,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Даже простой рядовой...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Много больших генералов,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Много полковников есть.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Главное — это не званье,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Главное — доблесть и честь!</a:t>
            </a:r>
            <a:br>
              <a:rPr lang="ru-RU" sz="1600" dirty="0" smtClean="0">
                <a:solidFill>
                  <a:srgbClr val="FFFFCC"/>
                </a:solidFill>
                <a:latin typeface="Verdana" panose="020B0604030504040204" pitchFamily="34" charset="0"/>
              </a:rPr>
            </a:br>
            <a:br>
              <a:rPr lang="ru-RU" sz="1600" dirty="0" smtClean="0"/>
            </a:br>
            <a:endParaRPr lang="ru-RU" altLang="ru-RU" sz="2000" u="sng" dirty="0" smtClean="0">
              <a:hlinkClick r:id="rId5"/>
            </a:endParaRPr>
          </a:p>
        </p:txBody>
      </p:sp>
      <p:pic>
        <p:nvPicPr>
          <p:cNvPr id="15366" name="Picture 5" descr="https://thumbs.dreamstime.com/b/%D0%B7%D0%B2%D0%B5%D0%B7%D0%B4%D0%B0-%D1%80%D0%BE%D0%B6%D0%B4%D0%B5%D1%81%D1%82%D0%B2%D0%B0-%D0%B7%D0%BE%D0%BB%D0%BE%D1%82%D0%B0-%D0%BD%D0%B0-%D0%B1%D0%B5%D0%BB%D0%B8%D0%B7%D0%BD%D0%B5-1025418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05113" y="808038"/>
            <a:ext cx="62865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654300" y="3619500"/>
            <a:ext cx="5616575" cy="2279650"/>
          </a:xfrm>
        </p:spPr>
      </p:pic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160463"/>
            <a:ext cx="56165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/>
          <p:nvPr/>
        </p:nvSpPr>
        <p:spPr bwMode="auto">
          <a:xfrm>
            <a:off x="971550" y="3619500"/>
            <a:ext cx="1584325" cy="2279650"/>
          </a:xfrm>
          <a:prstGeom prst="rect">
            <a:avLst/>
          </a:prstGeom>
          <a:solidFill>
            <a:srgbClr val="666633">
              <a:alpha val="50980"/>
            </a:srgbClr>
          </a:solidFill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      </a:t>
            </a: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тоже 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Вырасту когда-то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буду смелым 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отважным,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Сначала стану я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Солдатом,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после – 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Генералом Важным!</a:t>
            </a:r>
            <a:br>
              <a:rPr lang="ru-RU" sz="1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</a:br>
            <a:endParaRPr lang="ru-RU" altLang="ru-RU" sz="2000" u="sng" dirty="0" smtClean="0">
              <a:hlinkClick r:id="rId3"/>
            </a:endParaRPr>
          </a:p>
        </p:txBody>
      </p:sp>
      <p:sp>
        <p:nvSpPr>
          <p:cNvPr id="9" name="Содержимое 2"/>
          <p:cNvSpPr txBox="1"/>
          <p:nvPr/>
        </p:nvSpPr>
        <p:spPr bwMode="auto">
          <a:xfrm>
            <a:off x="6645275" y="1144588"/>
            <a:ext cx="1655763" cy="2236787"/>
          </a:xfrm>
          <a:prstGeom prst="rect">
            <a:avLst/>
          </a:prstGeom>
          <a:solidFill>
            <a:srgbClr val="666633">
              <a:alpha val="50980"/>
            </a:srgbClr>
          </a:solidFill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Ну а пока что Поздравляю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 всех защитников Страны,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Здоровья, счастья Пожелаю,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чтобы не было Войны!</a:t>
            </a:r>
            <a:b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ru-RU" altLang="ru-RU" sz="1800" u="sng" dirty="0" smtClean="0">
              <a:latin typeface="+mj-lt"/>
              <a:hlinkClick r:id="rId3"/>
            </a:endParaRPr>
          </a:p>
        </p:txBody>
      </p:sp>
      <p:pic>
        <p:nvPicPr>
          <p:cNvPr id="16389" name="Picture 5" descr="https://thumbs.dreamstime.com/b/%D0%B7%D0%B2%D0%B5%D0%B7%D0%B4%D0%B0-%D1%80%D0%BE%D0%B6%D0%B4%D0%B5%D1%81%D1%82%D0%B2%D0%B0-%D0%B7%D0%BE%D0%BB%D0%BE%D1%82%D0%B0-%D0%BD%D0%B0-%D0%B1%D0%B5%D0%BB%D0%B8%D0%B7%D0%BD%D0%B5-102541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381375"/>
            <a:ext cx="6223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https://thumbs.dreamstime.com/b/%D0%B7%D0%B2%D0%B5%D0%B7%D0%B4%D0%B0-%D1%80%D0%BE%D0%B6%D0%B4%D0%B5%D1%81%D1%82%D0%B2%D0%B0-%D0%B7%D0%BE%D0%BB%D0%BE%D1%82%D0%B0-%D0%BD%D0%B0-%D0%B1%D0%B5%D0%BB%D0%B8%D0%B7%D0%BD%D0%B5-1025418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027113"/>
            <a:ext cx="57626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088" y="1077913"/>
            <a:ext cx="447992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908050"/>
            <a:ext cx="20970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462588" y="3429000"/>
            <a:ext cx="2862262" cy="2447925"/>
          </a:xfrm>
          <a:solidFill>
            <a:srgbClr val="666633">
              <a:alpha val="50980"/>
            </a:srgbClr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charset="0"/>
              </a:rPr>
              <a:t>      </a:t>
            </a:r>
            <a:endParaRPr lang="ru-RU" sz="16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У пап нелегкая задача —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Родных, любимых защищать.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Так пусть же светит вам удача,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Всегда под мирным небом спать! Пускай судьба вам улыбнется,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Пусть счастье ступит на порог,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утро доброе начнется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1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 слез, печали и тревог.</a:t>
            </a:r>
            <a:endParaRPr lang="ru-RU" sz="1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16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000" u="sng" dirty="0" smtClean="0">
              <a:hlinkClick r:id="rId3"/>
            </a:endParaRPr>
          </a:p>
        </p:txBody>
      </p:sp>
      <p:pic>
        <p:nvPicPr>
          <p:cNvPr id="17412" name="Picture 5" descr="https://thumbs.dreamstime.com/b/%D0%B7%D0%B2%D0%B5%D0%B7%D0%B4%D0%B0-%D1%80%D0%BE%D0%B6%D0%B4%D0%B5%D1%81%D1%82%D0%B2%D0%B0-%D0%B7%D0%BE%D0%BB%D0%BE%D1%82%D0%B0-%D0%BD%D0%B0-%D0%B1%D0%B5%D0%BB%D0%B8%D0%B7%D0%BD%D0%B5-102541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141663"/>
            <a:ext cx="798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484438" y="3141663"/>
            <a:ext cx="4629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Спасибо за внимание...</a:t>
            </a:r>
            <a:endParaRPr lang="ru-RU" sz="3600" b="1" i="1" kern="10">
              <a:ln w="9525">
                <a:solidFill>
                  <a:srgbClr val="000000"/>
                </a:solidFill>
                <a:rou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0</TotalTime>
  <Words>978</Words>
  <Application>WPS Presentation</Application>
  <PresentationFormat>Экран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Verdana</vt:lpstr>
      <vt:lpstr>Open Sans</vt:lpstr>
      <vt:lpstr>Segoe Print</vt:lpstr>
      <vt:lpstr>Arial</vt:lpstr>
      <vt:lpstr>Microsoft YaHei</vt:lpstr>
      <vt:lpstr/>
      <vt:lpstr>Arial Unicode MS</vt:lpstr>
      <vt:lpstr>Open Sans</vt:lpstr>
      <vt:lpstr>шаблон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google1576392513</cp:lastModifiedBy>
  <cp:revision>16</cp:revision>
  <dcterms:created xsi:type="dcterms:W3CDTF">2020-03-23T05:43:00Z</dcterms:created>
  <dcterms:modified xsi:type="dcterms:W3CDTF">2020-04-06T10:56:48Z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1049-11.2.0.9255</vt:lpwstr>
  </property>
</Properties>
</file>