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63269" autoAdjust="0"/>
  </p:normalViewPr>
  <p:slideViewPr>
    <p:cSldViewPr showGuides="1">
      <p:cViewPr>
        <p:scale>
          <a:sx n="75" d="100"/>
          <a:sy n="75" d="100"/>
        </p:scale>
        <p:origin x="-258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829D6B-624C-4891-A29F-B7607FFFA9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26AD4-F3CC-4676-AE47-1BB69EAD0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17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DCE78-7CF4-4173-90D2-1815A2582C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0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AAF3AAC-9997-41F3-A8E0-285FC0CB3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16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A083-6170-4590-8283-C12EC8282C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16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CAD5-E4F9-4A95-AB95-D009A9B618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B91FD-0868-40D6-99C4-E5BCF0DA7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21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6DF9C-9A0F-41B3-814C-21FAE97B6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2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909A-CEA2-4D59-9EE1-C45880DA1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45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2F13-9A85-46E2-B65F-0C2E66036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07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F247E-68A5-4E5A-9EAA-81E645E28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3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FB31-446C-4801-B995-5E0DFD33A1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07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6EF6FC3-3F3A-4988-AE3B-5DB76B40289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/>
              <a:t>«Чудеса на грядках»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73463"/>
            <a:ext cx="6781800" cy="1727200"/>
          </a:xfrm>
        </p:spPr>
        <p:txBody>
          <a:bodyPr/>
          <a:lstStyle/>
          <a:p>
            <a:r>
              <a:rPr lang="ru-RU" altLang="ru-RU"/>
              <a:t>Познавательно-исследовательский проект для детей старшей группы.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24525" y="5253038"/>
            <a:ext cx="341947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Над проектом работали: 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Карташова Т.М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Маврина И.Н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Окушко Т.А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Реализация проекта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79838" y="1700213"/>
            <a:ext cx="3600450" cy="2233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Знает каждый садовод,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что  такое «ОГОРОД».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Это там, где все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растет.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Там  редис и лук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это знают все вокруг!</a:t>
            </a:r>
          </a:p>
          <a:p>
            <a:pPr>
              <a:lnSpc>
                <a:spcPct val="90000"/>
              </a:lnSpc>
            </a:pPr>
            <a:endParaRPr lang="ru-RU" altLang="ru-RU" sz="2000"/>
          </a:p>
        </p:txBody>
      </p:sp>
      <p:pic>
        <p:nvPicPr>
          <p:cNvPr id="19462" name="Picture 6" descr="image-4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66382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-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808288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image-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951162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-4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560888"/>
            <a:ext cx="2411412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60350"/>
            <a:ext cx="5148263" cy="2447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/>
              <a:t>Огород наш, огород,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Все на нем всегда растет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Если руки не ленивы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Если мы трудолюбивы.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</p:txBody>
      </p:sp>
      <p:pic>
        <p:nvPicPr>
          <p:cNvPr id="21508" name="Picture 4" descr="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636838"/>
            <a:ext cx="252095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image-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447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-5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2447925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image-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25209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image-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862263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image-1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265906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76375" y="1268413"/>
            <a:ext cx="6840538" cy="4827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800"/>
              <a:t>                                    </a:t>
            </a:r>
            <a:r>
              <a:rPr lang="ru-RU" altLang="ru-RU" sz="2400"/>
              <a:t>Проявить должны   заботу,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                           Видно по труду работу.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                           И тогда наш огород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                           Расцветёт и оживёт.</a:t>
            </a:r>
          </a:p>
        </p:txBody>
      </p:sp>
      <p:pic>
        <p:nvPicPr>
          <p:cNvPr id="22532" name="Picture 4" descr="image-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9527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image-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95275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-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273685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image-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253841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39975" y="260350"/>
            <a:ext cx="6505575" cy="5835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/>
              <a:t>Подрастут слегка расточки, 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Их польем в своём садочке.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Чуть земельку распушим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И корням дышать дадим.</a:t>
            </a:r>
          </a:p>
        </p:txBody>
      </p:sp>
      <p:pic>
        <p:nvPicPr>
          <p:cNvPr id="23557" name="Picture 5" descr="IMG_20150803_105503 -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4652963"/>
            <a:ext cx="3395662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G_20150803_105556 -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620713"/>
            <a:ext cx="226853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image-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133600"/>
            <a:ext cx="2752725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image-5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508500"/>
            <a:ext cx="2824163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image-2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286226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image-5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23764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2492375"/>
            <a:ext cx="8007350" cy="45513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/>
              <a:t>  Разоделось пугало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/>
              <a:t>В модные одёжки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/>
              <a:t>      Есть на них и пуговки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/>
              <a:t>   Пряжки и застёжки.</a:t>
            </a:r>
          </a:p>
        </p:txBody>
      </p:sp>
      <p:pic>
        <p:nvPicPr>
          <p:cNvPr id="24580" name="Picture 4" descr="image-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095625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-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8098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image-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275138"/>
            <a:ext cx="318452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image-3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251325"/>
            <a:ext cx="3240087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image-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8606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image-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437063"/>
            <a:ext cx="295275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image-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844675"/>
            <a:ext cx="2897187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image-3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2968625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image-4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852738"/>
            <a:ext cx="311308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758825" y="412899"/>
            <a:ext cx="8385175" cy="1431925"/>
          </a:xfrm>
        </p:spPr>
        <p:txBody>
          <a:bodyPr/>
          <a:lstStyle/>
          <a:p>
            <a:pPr algn="ctr"/>
            <a:r>
              <a:rPr lang="ru-RU" altLang="ru-RU" sz="2400" dirty="0"/>
              <a:t>Родители, работаем в тесном содружестве с вами!</a:t>
            </a:r>
            <a:br>
              <a:rPr lang="ru-RU" altLang="ru-RU" sz="2400" dirty="0"/>
            </a:br>
            <a:r>
              <a:rPr lang="ru-RU" altLang="ru-RU" sz="2400" dirty="0"/>
              <a:t>Очень активные наши мамы!</a:t>
            </a:r>
            <a:br>
              <a:rPr lang="ru-RU" altLang="ru-RU" sz="2400" dirty="0"/>
            </a:br>
            <a:r>
              <a:rPr lang="ru-RU" altLang="ru-RU" sz="2400" dirty="0"/>
              <a:t>Вы помогаете деткам вашим</a:t>
            </a:r>
            <a:br>
              <a:rPr lang="ru-RU" altLang="ru-RU" sz="2400" dirty="0"/>
            </a:br>
            <a:r>
              <a:rPr lang="ru-RU" altLang="ru-RU" sz="2400" dirty="0"/>
              <a:t>Огород в детском саду сделать лучше и краше!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altLang="ru-RU" sz="2400"/>
              <a:t>Свежие огурчики, помидоры, перчики</a:t>
            </a:r>
            <a:br>
              <a:rPr lang="ru-RU" altLang="ru-RU" sz="2400"/>
            </a:br>
            <a:r>
              <a:rPr lang="ru-RU" altLang="ru-RU" sz="2400"/>
              <a:t>Овощи все свои, до чего ж они вкусны…</a:t>
            </a:r>
          </a:p>
        </p:txBody>
      </p:sp>
      <p:sp>
        <p:nvSpPr>
          <p:cNvPr id="28682" name="Rectangle 10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altLang="ru-RU" sz="2400"/>
          </a:p>
        </p:txBody>
      </p:sp>
      <p:sp>
        <p:nvSpPr>
          <p:cNvPr id="28683" name="Rectangle 11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altLang="ru-RU" sz="2400"/>
          </a:p>
        </p:txBody>
      </p:sp>
      <p:sp>
        <p:nvSpPr>
          <p:cNvPr id="28684" name="Rectangle 12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z="2400"/>
          </a:p>
        </p:txBody>
      </p:sp>
      <p:sp>
        <p:nvSpPr>
          <p:cNvPr id="28685" name="Rectangle 13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altLang="ru-RU" sz="2400"/>
          </a:p>
        </p:txBody>
      </p:sp>
      <p:pic>
        <p:nvPicPr>
          <p:cNvPr id="28676" name="Picture 4" descr="image-6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663825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IMG_20150818_1802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905250"/>
            <a:ext cx="251936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IMG_20150818_1803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44792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IMG_20150818_18035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2447925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IMG_20150818_18042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933825"/>
            <a:ext cx="2376487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IMG_20150818_18052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237648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55875" y="2349500"/>
            <a:ext cx="3671888" cy="45085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Огород мы посадили,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 чтобы  маленький народ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 был здоровым круглый год!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Огород в саду у нас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Ну, конечно, просто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        </a:t>
            </a:r>
            <a:r>
              <a:rPr lang="ru-RU" altLang="ru-RU"/>
              <a:t>КЛАСС!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          </a:t>
            </a:r>
          </a:p>
        </p:txBody>
      </p:sp>
      <p:pic>
        <p:nvPicPr>
          <p:cNvPr id="50180" name="Picture 4" descr="DSC069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792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DSC0693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45745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DSC069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2663825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DSC0693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213" y="0"/>
            <a:ext cx="27447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DSC0694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26638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DSC0694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802188"/>
            <a:ext cx="2741612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DSC0693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9013"/>
            <a:ext cx="2744788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Вывод</a:t>
            </a:r>
          </a:p>
        </p:txBody>
      </p:sp>
      <p:sp>
        <p:nvSpPr>
          <p:cNvPr id="32775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800"/>
              <a:t>     Таким образом, данный проект способствовал тому что, уровень интереса детей старшего возраста к исследовательской деятельности в познании растительного мира значительно возрос. Повысилась экологическая компетентность детей: могут различать все виды огородных растений, знают особенности их строения,  условия их роста. У детей появилось желание по собственной инициативе ухаживать за растениями, появился интерес и стремление к взаимодействию с родителями и педагогами. Данный проект подтвердил, что в дальнейшем необходимо формировать эстетическое отношение к природе, углублять знания, совершенствовать  навыки, поддерживать инициативу. И тогда ребёнок проявит интерес к познавательно – исследовательской деятельности, будет самостоятельно и творчески осваивать новые способы исследований.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6600"/>
              <a:t>СПАСИБО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6600"/>
              <a:t>ЗА ВНИМАНИЕ!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59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Актуальность проекта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/>
              <a:t>   Чем глубже ребёнок познает таинства окружающего мира, тем больше вопросов у него возникает. Основная задача взрослого состоит в том, чтобы помочь ребёнку самостоятельно найти ответы на эти вопросы. Чтобы удовлетворить детскую любознательность, мы создали условия для поисково-исследовательской деятельности детей.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4675" y="404813"/>
            <a:ext cx="8569325" cy="5616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/>
              <a:t>   Мир растений удивительный и разнообразный. Каждый внимательный наблюдатель и исследователь может открыть в нём для себя что-то новое. Экспериментирование и наблюдение играют большую роль в развитии ребёнка (умение сравнивать, обобщать, делать выводы). Кроме того, он  приучается к аккуратности, обращает внимание на детали, не упускает из виду общую картину. Дети испытывают большой интерес к подобной деятельности, склоняются к самостоятельному наблюдению за объектами живой природы. Все вышеизложенное стало основой для разработки проекта «Чудеса на грядках».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Участники проекта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Дети старшего дошкольного возраста</a:t>
            </a:r>
          </a:p>
          <a:p>
            <a:r>
              <a:rPr lang="ru-RU" altLang="ru-RU"/>
              <a:t>Воспитатели</a:t>
            </a:r>
          </a:p>
          <a:p>
            <a:r>
              <a:rPr lang="ru-RU" altLang="ru-RU"/>
              <a:t>Родители воспитанников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r>
              <a:rPr lang="ru-RU" altLang="ru-RU" sz="4400"/>
              <a:t>Срок реализации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Апрель - Сентябрь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Цель проекта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/>
              <a:t>   Создание условий для развития познавательного интереса детей старшего дошкольного возраста к исследовательской деятельности через вовлечение дошкольников в практическую деятельность по выращиванию огородных растений.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Задачи проекта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Формировать интерес познавательно-исследовательской деятельности;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Расширять знания детей об особенностях строения и условиях роста растений;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Привлекать детей к активной самостоятельной деятельности по выращиванию растений;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Развивать творческие способности детей, любознательность, поисковую деятельность;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Воспитывать бережное и заботливое отношение к растениям;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Формировать партнерские взаимоотношения между педагогами, детьми и родителями.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Подготовительный этап: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-определение целей и задач проекта;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-подбор методической и художественной литературы;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-подбор материала для продуктивной деятельности;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Практический этап: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-подготовка почвы, посадка семян;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-уход за ними (полив, прополка, рыхление почвы);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-наблюдение за растениями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Заключительный этап: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-сбор урожая вместе с детьми;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-постановка и показ сказки «Праздник урожая»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8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0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0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0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Предполагаемый результат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У детей появится желание по собственной инициативе ухаживать за растениями;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Повысится экологическая компетентность детей: дети узнают много интересного о жизни растений, исследуя опытным путем условия необходимые для их роста;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Дети научатся вести наблюдения и делать выводы;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Повысится педагогическая компетентность родителей, их заинтересованность в познавательном досуге своего ребенка, появятся общие интересы детей и родителей;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Получение первого положительного опыта, получение результатов собственных трудовых действий.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Работа с родителями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Приобретение необходимого оборудования для оформления огорода на улице;</a:t>
            </a:r>
          </a:p>
          <a:p>
            <a:pPr>
              <a:lnSpc>
                <a:spcPct val="90000"/>
              </a:lnSpc>
            </a:pPr>
            <a:r>
              <a:rPr lang="ru-RU" altLang="ru-RU"/>
              <a:t>С помощью родителей собрали коллекцию семян;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Изготовление Пугала Огородницы;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Изготовление табличек-указателей с названиями растений.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421</TotalTime>
  <Words>692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Трава</vt:lpstr>
      <vt:lpstr>«Чудеса на грядках»</vt:lpstr>
      <vt:lpstr>Актуальность проекта</vt:lpstr>
      <vt:lpstr>Презентация PowerPoint</vt:lpstr>
      <vt:lpstr>Участники проекта</vt:lpstr>
      <vt:lpstr>Цель проекта</vt:lpstr>
      <vt:lpstr>Задачи проекта</vt:lpstr>
      <vt:lpstr>Презентация PowerPoint</vt:lpstr>
      <vt:lpstr>Предполагаемый результат</vt:lpstr>
      <vt:lpstr>Работа с родителями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Родители, работаем в тесном содружестве с вами! Очень активные наши мамы! Вы помогаете деткам вашим Огород в детском саду сделать лучше и краше!</vt:lpstr>
      <vt:lpstr>Свежие огурчики, помидоры, перчики Овощи все свои, до чего ж они вкусны…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«Чудеса на грядках».</dc:title>
  <dc:creator>по</dc:creator>
  <cp:lastModifiedBy>Administrator</cp:lastModifiedBy>
  <cp:revision>5</cp:revision>
  <dcterms:created xsi:type="dcterms:W3CDTF">2015-08-23T11:04:05Z</dcterms:created>
  <dcterms:modified xsi:type="dcterms:W3CDTF">2015-09-26T07:56:00Z</dcterms:modified>
</cp:coreProperties>
</file>