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282F-CE4D-4D19-847A-1246AAAFF33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6D73-D3FC-43F6-9B61-6D4C3E4E5B2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AD32-A979-4850-83F7-9592EA0A737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2289-D3E9-4CDA-A507-021E34B2B08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E5AD-7FBE-4E3E-8606-3FC9A5E11A4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5A6C-6FAB-459E-9156-41FF15380F9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560A-525C-490C-A4BC-4C0F6C8AF86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B89E-A49D-49F5-8823-4051E577645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6DA9-5465-48C8-A292-3FDB13FF16F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A524-A3DA-4850-8348-B40E28A003F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A6DE-12D3-465D-A13D-5B9BC826885A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26D2-B095-46A6-B1A6-08B0AACD6C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ACB1-A5F3-4612-A9FC-3F6C750F7E3B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F8AB-EF17-4778-BE35-1CBA578C592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93E9-1325-419E-B226-D3470A015BE8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E3D5-76FC-41FB-B49D-0D31AB73815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D6AA-631E-44A8-8AFE-232A4CABFEEB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DD82-3624-43C0-86AF-702D2B26081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939-58BA-4F89-A46E-0005694593F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CFA0-C67A-483F-ACAB-6E124A2715F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D123-7256-4B43-8D86-06C0E49C354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2BBA-CBD8-45A3-A30A-8F0A3F755B1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296CA-30B0-4359-A52D-2E661C06F48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BC99F-1E08-4C41-B67A-37B219E97FDE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4.jpe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003800" y="6165850"/>
            <a:ext cx="16875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anose="020F0502020204030204" pitchFamily="34" charset="0"/>
              </a:rPr>
              <a:t>8 группа 2019г</a:t>
            </a:r>
            <a:r>
              <a:rPr lang="ru-RU">
                <a:latin typeface="Calibri" panose="020F0502020204030204" pitchFamily="34" charset="0"/>
              </a:rPr>
              <a:t>.</a:t>
            </a:r>
            <a:endParaRPr 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429000"/>
            <a:ext cx="1460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19138"/>
            <a:ext cx="14176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429000"/>
            <a:ext cx="15001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429000"/>
            <a:ext cx="14620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6225" y="3429000"/>
            <a:ext cx="14589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7163" y="679450"/>
            <a:ext cx="149701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679450"/>
            <a:ext cx="14255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4394200" y="1931988"/>
            <a:ext cx="17954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 «РОБОТЫ»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473450" y="765175"/>
            <a:ext cx="16033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«УДОЧКА»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836613"/>
            <a:ext cx="16541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1370013"/>
            <a:ext cx="17383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349375"/>
            <a:ext cx="17827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789363"/>
            <a:ext cx="2482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270375"/>
            <a:ext cx="23637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836613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789363"/>
            <a:ext cx="2482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979613" y="692150"/>
            <a:ext cx="6624637" cy="2586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Занятия в кружке по робототехнике способствуют развитию мышления, воображения, мелкой моторики, усидчивости, аккуратности;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Формированию знания в счете, симметрии, понятия части и целого;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Умению ориентироваться в технике чтения схем;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учат доводить начатое дело до конца.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Но самое главное – детям (как мальчикам, так и девочкам)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очень нравятся эти занятия.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29000"/>
            <a:ext cx="28813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4508500"/>
            <a:ext cx="290671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331913" y="908050"/>
            <a:ext cx="611981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ru-RU" sz="20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2987675" y="1052513"/>
            <a:ext cx="5688013" cy="430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Цель:</a:t>
            </a:r>
            <a:endParaRPr lang="ru-RU" sz="1600" b="1" i="1">
              <a:solidFill>
                <a:srgbClr val="FF0000"/>
              </a:solidFill>
            </a:endParaRPr>
          </a:p>
          <a:p>
            <a:r>
              <a:rPr lang="ru-RU" sz="1600" b="1" i="1">
                <a:solidFill>
                  <a:srgbClr val="FF0000"/>
                </a:solidFill>
              </a:rPr>
              <a:t>содействовать развитию у детей дошкошльного возраста способностей к техническому творчеству, предоставить им возможность творческой самореализации посредством овладения ЛЕГО-конструированием</a:t>
            </a:r>
            <a:endParaRPr lang="ru-RU" sz="1600" b="1" i="1">
              <a:solidFill>
                <a:srgbClr val="FF0000"/>
              </a:solidFill>
            </a:endParaRPr>
          </a:p>
          <a:p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Основные задачи:</a:t>
            </a:r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   1.Формировать первичные знания о            «Робототехнике» и робототехнических устройствах:;</a:t>
            </a:r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   2 Развивать продуктивную (конструктивную) деятельность;</a:t>
            </a:r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   3.Воспитывать умение договариваться, </a:t>
            </a:r>
            <a:endParaRPr lang="ru-RU" sz="1600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anose="020F0502020204030204" pitchFamily="34" charset="0"/>
              </a:rPr>
              <a:t>      работать в коллективе, малых подгруппах (в парах), индивидуально, эффективно распределять обязанности</a:t>
            </a:r>
            <a:r>
              <a:rPr lang="ru-RU" sz="2000" b="1" i="1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ru-RU" sz="20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900113" y="620713"/>
            <a:ext cx="8281987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Для реализации инновационной деятельности на базе нашего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детского сада, а именно в нашей группе создан кружок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по робототехнике. Занятия по робототехнике проходят в непринужденной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обстановке, позволяя детям общаться между собой, обсуждая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дальнейшие действия, и чувствовать себя комфортно. На занятиях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с детьми мы используем мультимедийный проектор, схемы с пошаговым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выполнением работы, что позволяет использовать словесный и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наглядный методы обучения.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78824"/>
            <a:ext cx="2751216" cy="155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96" y="4077072"/>
            <a:ext cx="2699792" cy="151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476" y="5229200"/>
            <a:ext cx="268829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027" y="2620091"/>
            <a:ext cx="2005845" cy="239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-660400" y="620713"/>
            <a:ext cx="69723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 «Знакомство с робототехникой»</a:t>
            </a:r>
            <a:endParaRPr 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311900" y="965200"/>
            <a:ext cx="1857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03350" y="981075"/>
            <a:ext cx="6665913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Познакомить с инструкцией работы робототехники,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 с деталями конструктора, их названиями, 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способами крепления, изучение типовых соединений деталей,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строительства по замыслу.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Затем учились читать схему, конструировать по схеме.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638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2788" y="3190875"/>
            <a:ext cx="12398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43163"/>
            <a:ext cx="21240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9225" y="3454400"/>
            <a:ext cx="2387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663" y="4633913"/>
            <a:ext cx="23368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963" y="4149725"/>
            <a:ext cx="14589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9238" y="2470150"/>
            <a:ext cx="147478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3348038" y="2420938"/>
            <a:ext cx="1871662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anose="020F0502020204030204" pitchFamily="34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Calibri" panose="020F0502020204030204" pitchFamily="34" charset="0"/>
              </a:rPr>
              <a:t>Игра</a:t>
            </a:r>
            <a:endParaRPr lang="ru-RU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Calibri" panose="020F0502020204030204" pitchFamily="34" charset="0"/>
              </a:rPr>
              <a:t>«Волшебный мешочек»</a:t>
            </a:r>
            <a:endParaRPr lang="ru-RU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00113" y="620713"/>
            <a:ext cx="7559675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На первых занятиях было предложено самим придумать и собрать любые модели.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От занятия к занятию рос интерес и увлеченность. Затем модели усложнились.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Дети начали изготавливать модели с применением зубчатых колес,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шкивов, осей, шестерёнок. Эти модели могут двигаться сами или некоторые их части.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Calibri" panose="020F0502020204030204" pitchFamily="34" charset="0"/>
              </a:rPr>
              <a:t>Их сборка вызвала у ребят еще больший интерес.</a:t>
            </a:r>
            <a:endParaRPr lang="ru-RU" b="1" i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2400" b="1" i="1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«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ПАРУСНИК»</a:t>
            </a:r>
            <a:endParaRPr lang="ru-RU" sz="24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255963"/>
            <a:ext cx="2754313" cy="154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4581525"/>
            <a:ext cx="2863850" cy="161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255963"/>
            <a:ext cx="2754312" cy="154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3" y="4722813"/>
            <a:ext cx="2655887" cy="1493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987675" y="620713"/>
            <a:ext cx="26495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anose="020F0502020204030204" pitchFamily="34" charset="0"/>
              </a:rPr>
              <a:t>          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«ВЕРТУШКА»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700213"/>
            <a:ext cx="1604962" cy="28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2597150"/>
            <a:ext cx="1571625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1628775"/>
            <a:ext cx="1685925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63" y="2597150"/>
            <a:ext cx="1604962" cy="285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68363"/>
            <a:ext cx="14398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319463"/>
            <a:ext cx="17129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555750"/>
            <a:ext cx="15652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781300"/>
            <a:ext cx="15795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200275"/>
            <a:ext cx="154146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833688" y="868363"/>
            <a:ext cx="46561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«ТРАНСПОРТНОЕ СРЕДСТВО»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2938463"/>
            <a:ext cx="14906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809750"/>
            <a:ext cx="26638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085850"/>
            <a:ext cx="26289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916238"/>
            <a:ext cx="15843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1400" y="1120775"/>
            <a:ext cx="25542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7775" y="3481388"/>
            <a:ext cx="15684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3563938" y="908050"/>
            <a:ext cx="18478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   «КАЧЕЛИ»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47" y="620688"/>
            <a:ext cx="1402254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80" y="1040116"/>
            <a:ext cx="1424756" cy="253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052539"/>
            <a:ext cx="1458273" cy="259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4" y="549735"/>
            <a:ext cx="1417064" cy="251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679574"/>
            <a:ext cx="1502699" cy="241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3679576"/>
            <a:ext cx="1361750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06" y="3679576"/>
            <a:ext cx="1429540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3712735"/>
            <a:ext cx="1460880" cy="2404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3646488" y="692150"/>
            <a:ext cx="19145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  «ВОЛЧОК»</a:t>
            </a:r>
            <a:endParaRPr 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2152</Words>
  <Application>WPS Presentation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2019-04-25T12:52:00Z</dcterms:created>
  <dcterms:modified xsi:type="dcterms:W3CDTF">2019-06-29T16:14:26Z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1049-11.2.0.8641</vt:lpwstr>
  </property>
</Properties>
</file>