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7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3FFEE-57B6-41BF-9FFA-3CE332525A0F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EAC05B-4D68-4A18-86D4-8A7B81E475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5637010" cy="15448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Группа №8 «Веснушки»</a:t>
            </a:r>
          </a:p>
          <a:p>
            <a:r>
              <a:rPr lang="ru-RU" dirty="0" smtClean="0"/>
              <a:t>Воспитатель: Маврина И.Н.</a:t>
            </a:r>
          </a:p>
          <a:p>
            <a:endParaRPr lang="ru-RU" dirty="0"/>
          </a:p>
          <a:p>
            <a:r>
              <a:rPr lang="ru-RU" dirty="0" smtClean="0"/>
              <a:t> 	2018 г.	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75351" cy="2936617"/>
          </a:xfrm>
        </p:spPr>
        <p:txBody>
          <a:bodyPr/>
          <a:lstStyle/>
          <a:p>
            <a:r>
              <a:rPr lang="ru-RU" dirty="0" smtClean="0"/>
              <a:t>Кросс Нации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1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4860032" y="4221088"/>
            <a:ext cx="4005475" cy="225969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В спорте нет путей коротких,</a:t>
            </a:r>
            <a:br>
              <a:rPr lang="ru-RU" sz="1800" dirty="0" smtClean="0"/>
            </a:br>
            <a:r>
              <a:rPr lang="ru-RU" sz="1800" dirty="0" smtClean="0"/>
              <a:t>И удач случайных нет.</a:t>
            </a:r>
            <a:br>
              <a:rPr lang="ru-RU" sz="1800" dirty="0" smtClean="0"/>
            </a:br>
            <a:r>
              <a:rPr lang="ru-RU" sz="1800" dirty="0" smtClean="0"/>
              <a:t>Узнаём на тренировках</a:t>
            </a:r>
            <a:br>
              <a:rPr lang="ru-RU" sz="1800" dirty="0" smtClean="0"/>
            </a:br>
            <a:r>
              <a:rPr lang="ru-RU" sz="1800" dirty="0" smtClean="0"/>
              <a:t>Все мы формулу побед.</a:t>
            </a:r>
            <a:br>
              <a:rPr lang="ru-RU" sz="1800" dirty="0" smtClean="0"/>
            </a:br>
            <a:r>
              <a:rPr lang="ru-RU" sz="1800" dirty="0" smtClean="0"/>
              <a:t>Это стойкость и отвага,</a:t>
            </a:r>
            <a:br>
              <a:rPr lang="ru-RU" sz="1800" dirty="0" smtClean="0"/>
            </a:br>
            <a:r>
              <a:rPr lang="ru-RU" sz="1800" dirty="0" smtClean="0"/>
              <a:t>Сила рук и зоркость глаз,</a:t>
            </a:r>
            <a:br>
              <a:rPr lang="ru-RU" sz="1800" dirty="0" smtClean="0"/>
            </a:br>
            <a:r>
              <a:rPr lang="ru-RU" sz="1800" dirty="0" smtClean="0"/>
              <a:t>Это честь родного флага,</a:t>
            </a:r>
            <a:br>
              <a:rPr lang="ru-RU" sz="1800" dirty="0" smtClean="0"/>
            </a:br>
            <a:r>
              <a:rPr lang="ru-RU" sz="1800" dirty="0" smtClean="0"/>
              <a:t>Окрыляющего нас.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7096"/>
            <a:ext cx="2618857" cy="36380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8" y="124191"/>
            <a:ext cx="2706744" cy="3608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" y="3306930"/>
            <a:ext cx="2362731" cy="3529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7643"/>
            <a:ext cx="2808312" cy="37444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52" y="3517435"/>
            <a:ext cx="2298498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165816" cy="4221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4" y="0"/>
            <a:ext cx="3147814" cy="41970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90" y="116632"/>
            <a:ext cx="2139702" cy="28529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6" y="3717032"/>
            <a:ext cx="2247714" cy="29969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94178"/>
            <a:ext cx="2664296" cy="38198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27866" y="4867016"/>
            <a:ext cx="318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ребята боевые.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 силу нам вполне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рекорды мировые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Подарить родной стране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5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64704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известно, всем понятно,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здоровым быть приятно.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надо знать,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здоровым стать!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Приучай себя к порядку-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Делай каждый день зарядку,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Смейся веселей, будешь здоровей.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нет рецепта лучше-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со спортом не разлучен,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Проживёшь сто лет-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весь секрет!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мы уже сегодня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Сильнее чем вчера.</a:t>
            </a:r>
          </a:p>
          <a:p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Ура!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4230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102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Кросс Нации 2018</vt:lpstr>
      <vt:lpstr>В спорте нет путей коротких, И удач случайных нет. Узнаём на тренировках Все мы формулу побед. Это стойкость и отвага, Сила рук и зоркость глаз, Это честь родного флага, Окрыляющего нас.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 Нации 2018</dc:title>
  <dc:creator>Пользователь Windows</dc:creator>
  <cp:lastModifiedBy>Семенюк Вадим Владимирович</cp:lastModifiedBy>
  <cp:revision>7</cp:revision>
  <dcterms:created xsi:type="dcterms:W3CDTF">2018-10-07T12:53:02Z</dcterms:created>
  <dcterms:modified xsi:type="dcterms:W3CDTF">2018-12-06T02:22:51Z</dcterms:modified>
</cp:coreProperties>
</file>