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9966"/>
    <a:srgbClr val="CC99FF"/>
    <a:srgbClr val="FFCCFF"/>
    <a:srgbClr val="CCFF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10" d="100"/>
          <a:sy n="110" d="100"/>
        </p:scale>
        <p:origin x="-15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6300000 w 3985"/>
              <a:gd name="T1" fmla="*/ 0 h 3619"/>
              <a:gd name="T2" fmla="*/ 0 w 3985"/>
              <a:gd name="T3" fmla="*/ 1826667 h 3619"/>
              <a:gd name="T4" fmla="*/ 4842204 w 3985"/>
              <a:gd name="T5" fmla="*/ 6780213 h 3619"/>
              <a:gd name="T6" fmla="*/ 8896350 w 3985"/>
              <a:gd name="T7" fmla="*/ 2107693 h 3619"/>
              <a:gd name="T8" fmla="*/ 6300000 w 3985"/>
              <a:gd name="T9" fmla="*/ 0 h 3619"/>
              <a:gd name="T10" fmla="*/ 6300000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250 w 794"/>
                <a:gd name="T1" fmla="*/ 970 h 414"/>
                <a:gd name="T2" fmla="*/ 2012 w 794"/>
                <a:gd name="T3" fmla="*/ 781 h 414"/>
                <a:gd name="T4" fmla="*/ 1576 w 794"/>
                <a:gd name="T5" fmla="*/ 516 h 414"/>
                <a:gd name="T6" fmla="*/ 201 w 794"/>
                <a:gd name="T7" fmla="*/ 0 h 414"/>
                <a:gd name="T8" fmla="*/ 65 w 794"/>
                <a:gd name="T9" fmla="*/ 49 h 414"/>
                <a:gd name="T10" fmla="*/ 0 w 794"/>
                <a:gd name="T11" fmla="*/ 204 h 414"/>
                <a:gd name="T12" fmla="*/ 79 w 794"/>
                <a:gd name="T13" fmla="*/ 381 h 414"/>
                <a:gd name="T14" fmla="*/ 1615 w 794"/>
                <a:gd name="T15" fmla="*/ 1005 h 414"/>
                <a:gd name="T16" fmla="*/ 1952 w 794"/>
                <a:gd name="T17" fmla="*/ 965 h 414"/>
                <a:gd name="T18" fmla="*/ 2224 w 794"/>
                <a:gd name="T19" fmla="*/ 1017 h 414"/>
                <a:gd name="T20" fmla="*/ 2250 w 794"/>
                <a:gd name="T21" fmla="*/ 970 h 414"/>
                <a:gd name="T22" fmla="*/ 2250 w 794"/>
                <a:gd name="T23" fmla="*/ 97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94 w 1586"/>
                <a:gd name="T1" fmla="*/ 0 h 821"/>
                <a:gd name="T2" fmla="*/ 1883 w 1586"/>
                <a:gd name="T3" fmla="*/ 637 h 821"/>
                <a:gd name="T4" fmla="*/ 2020 w 1586"/>
                <a:gd name="T5" fmla="*/ 783 h 821"/>
                <a:gd name="T6" fmla="*/ 2244 w 1586"/>
                <a:gd name="T7" fmla="*/ 971 h 821"/>
                <a:gd name="T8" fmla="*/ 2214 w 1586"/>
                <a:gd name="T9" fmla="*/ 1007 h 821"/>
                <a:gd name="T10" fmla="*/ 1910 w 1586"/>
                <a:gd name="T11" fmla="*/ 965 h 821"/>
                <a:gd name="T12" fmla="*/ 1620 w 1586"/>
                <a:gd name="T13" fmla="*/ 995 h 821"/>
                <a:gd name="T14" fmla="*/ 59 w 1586"/>
                <a:gd name="T15" fmla="*/ 366 h 821"/>
                <a:gd name="T16" fmla="*/ 0 w 1586"/>
                <a:gd name="T17" fmla="*/ 184 h 821"/>
                <a:gd name="T18" fmla="*/ 65 w 1586"/>
                <a:gd name="T19" fmla="*/ 39 h 821"/>
                <a:gd name="T20" fmla="*/ 194 w 1586"/>
                <a:gd name="T21" fmla="*/ 0 h 821"/>
                <a:gd name="T22" fmla="*/ 19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00 h 747"/>
                <a:gd name="T2" fmla="*/ 1308 w 1049"/>
                <a:gd name="T3" fmla="*/ 919 h 747"/>
                <a:gd name="T4" fmla="*/ 1332 w 1049"/>
                <a:gd name="T5" fmla="*/ 657 h 747"/>
                <a:gd name="T6" fmla="*/ 1488 w 1049"/>
                <a:gd name="T7" fmla="*/ 519 h 747"/>
                <a:gd name="T8" fmla="*/ 111 w 1049"/>
                <a:gd name="T9" fmla="*/ 0 h 747"/>
                <a:gd name="T10" fmla="*/ 0 w 1049"/>
                <a:gd name="T11" fmla="*/ 156 h 747"/>
                <a:gd name="T12" fmla="*/ 0 w 1049"/>
                <a:gd name="T13" fmla="*/ 400 h 747"/>
                <a:gd name="T14" fmla="*/ 0 w 1049"/>
                <a:gd name="T15" fmla="*/ 40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55 w 150"/>
                  <a:gd name="T1" fmla="*/ 0 h 173"/>
                  <a:gd name="T2" fmla="*/ 57 w 150"/>
                  <a:gd name="T3" fmla="*/ 82 h 173"/>
                  <a:gd name="T4" fmla="*/ 0 w 150"/>
                  <a:gd name="T5" fmla="*/ 214 h 173"/>
                  <a:gd name="T6" fmla="*/ 113 w 150"/>
                  <a:gd name="T7" fmla="*/ 198 h 173"/>
                  <a:gd name="T8" fmla="*/ 146 w 150"/>
                  <a:gd name="T9" fmla="*/ 104 h 173"/>
                  <a:gd name="T10" fmla="*/ 212 w 150"/>
                  <a:gd name="T11" fmla="*/ 33 h 173"/>
                  <a:gd name="T12" fmla="*/ 155 w 150"/>
                  <a:gd name="T13" fmla="*/ 0 h 173"/>
                  <a:gd name="T14" fmla="*/ 155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221 w 1684"/>
                  <a:gd name="T1" fmla="*/ 0 h 880"/>
                  <a:gd name="T2" fmla="*/ 89 w 1684"/>
                  <a:gd name="T3" fmla="*/ 64 h 880"/>
                  <a:gd name="T4" fmla="*/ 0 w 1684"/>
                  <a:gd name="T5" fmla="*/ 256 h 880"/>
                  <a:gd name="T6" fmla="*/ 95 w 1684"/>
                  <a:gd name="T7" fmla="*/ 440 h 880"/>
                  <a:gd name="T8" fmla="*/ 1675 w 1684"/>
                  <a:gd name="T9" fmla="*/ 1065 h 880"/>
                  <a:gd name="T10" fmla="*/ 2015 w 1684"/>
                  <a:gd name="T11" fmla="*/ 1026 h 880"/>
                  <a:gd name="T12" fmla="*/ 2290 w 1684"/>
                  <a:gd name="T13" fmla="*/ 1081 h 880"/>
                  <a:gd name="T14" fmla="*/ 2386 w 1684"/>
                  <a:gd name="T15" fmla="*/ 993 h 880"/>
                  <a:gd name="T16" fmla="*/ 2128 w 1684"/>
                  <a:gd name="T17" fmla="*/ 816 h 880"/>
                  <a:gd name="T18" fmla="*/ 2023 w 1684"/>
                  <a:gd name="T19" fmla="*/ 629 h 880"/>
                  <a:gd name="T20" fmla="*/ 1940 w 1684"/>
                  <a:gd name="T21" fmla="*/ 647 h 880"/>
                  <a:gd name="T22" fmla="*/ 2039 w 1684"/>
                  <a:gd name="T23" fmla="*/ 816 h 880"/>
                  <a:gd name="T24" fmla="*/ 2236 w 1684"/>
                  <a:gd name="T25" fmla="*/ 995 h 880"/>
                  <a:gd name="T26" fmla="*/ 2002 w 1684"/>
                  <a:gd name="T27" fmla="*/ 967 h 880"/>
                  <a:gd name="T28" fmla="*/ 1727 w 1684"/>
                  <a:gd name="T29" fmla="*/ 1000 h 880"/>
                  <a:gd name="T30" fmla="*/ 1778 w 1684"/>
                  <a:gd name="T31" fmla="*/ 798 h 880"/>
                  <a:gd name="T32" fmla="*/ 1896 w 1684"/>
                  <a:gd name="T33" fmla="*/ 661 h 880"/>
                  <a:gd name="T34" fmla="*/ 1758 w 1684"/>
                  <a:gd name="T35" fmla="*/ 678 h 880"/>
                  <a:gd name="T36" fmla="*/ 1651 w 1684"/>
                  <a:gd name="T37" fmla="*/ 808 h 880"/>
                  <a:gd name="T38" fmla="*/ 1614 w 1684"/>
                  <a:gd name="T39" fmla="*/ 972 h 880"/>
                  <a:gd name="T40" fmla="*/ 152 w 1684"/>
                  <a:gd name="T41" fmla="*/ 381 h 880"/>
                  <a:gd name="T42" fmla="*/ 113 w 1684"/>
                  <a:gd name="T43" fmla="*/ 264 h 880"/>
                  <a:gd name="T44" fmla="*/ 146 w 1684"/>
                  <a:gd name="T45" fmla="*/ 117 h 880"/>
                  <a:gd name="T46" fmla="*/ 307 w 1684"/>
                  <a:gd name="T47" fmla="*/ 0 h 880"/>
                  <a:gd name="T48" fmla="*/ 221 w 1684"/>
                  <a:gd name="T49" fmla="*/ 0 h 880"/>
                  <a:gd name="T50" fmla="*/ 221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42 w 1190"/>
                  <a:gd name="T1" fmla="*/ 0 h 500"/>
                  <a:gd name="T2" fmla="*/ 1686 w 1190"/>
                  <a:gd name="T3" fmla="*/ 602 h 500"/>
                  <a:gd name="T4" fmla="*/ 1524 w 1190"/>
                  <a:gd name="T5" fmla="*/ 614 h 500"/>
                  <a:gd name="T6" fmla="*/ 0 w 1190"/>
                  <a:gd name="T7" fmla="*/ 33 h 500"/>
                  <a:gd name="T8" fmla="*/ 142 w 1190"/>
                  <a:gd name="T9" fmla="*/ 0 h 500"/>
                  <a:gd name="T10" fmla="*/ 14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65 w 160"/>
                  <a:gd name="T1" fmla="*/ 0 h 335"/>
                  <a:gd name="T2" fmla="*/ 27 w 160"/>
                  <a:gd name="T3" fmla="*/ 130 h 335"/>
                  <a:gd name="T4" fmla="*/ 0 w 160"/>
                  <a:gd name="T5" fmla="*/ 281 h 335"/>
                  <a:gd name="T6" fmla="*/ 47 w 160"/>
                  <a:gd name="T7" fmla="*/ 384 h 335"/>
                  <a:gd name="T8" fmla="*/ 133 w 160"/>
                  <a:gd name="T9" fmla="*/ 410 h 335"/>
                  <a:gd name="T10" fmla="*/ 108 w 160"/>
                  <a:gd name="T11" fmla="*/ 188 h 335"/>
                  <a:gd name="T12" fmla="*/ 227 w 160"/>
                  <a:gd name="T13" fmla="*/ 21 h 335"/>
                  <a:gd name="T14" fmla="*/ 165 w 160"/>
                  <a:gd name="T15" fmla="*/ 0 h 335"/>
                  <a:gd name="T16" fmla="*/ 165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0 w 489"/>
                  <a:gd name="T1" fmla="*/ 42 h 296"/>
                  <a:gd name="T2" fmla="*/ 226 w 489"/>
                  <a:gd name="T3" fmla="*/ 81 h 296"/>
                  <a:gd name="T4" fmla="*/ 458 w 489"/>
                  <a:gd name="T5" fmla="*/ 168 h 296"/>
                  <a:gd name="T6" fmla="*/ 622 w 489"/>
                  <a:gd name="T7" fmla="*/ 299 h 296"/>
                  <a:gd name="T8" fmla="*/ 461 w 489"/>
                  <a:gd name="T9" fmla="*/ 283 h 296"/>
                  <a:gd name="T10" fmla="*/ 196 w 489"/>
                  <a:gd name="T11" fmla="*/ 180 h 296"/>
                  <a:gd name="T12" fmla="*/ 71 w 489"/>
                  <a:gd name="T13" fmla="*/ 98 h 296"/>
                  <a:gd name="T14" fmla="*/ 151 w 489"/>
                  <a:gd name="T15" fmla="*/ 200 h 296"/>
                  <a:gd name="T16" fmla="*/ 384 w 489"/>
                  <a:gd name="T17" fmla="*/ 332 h 296"/>
                  <a:gd name="T18" fmla="*/ 658 w 489"/>
                  <a:gd name="T19" fmla="*/ 364 h 296"/>
                  <a:gd name="T20" fmla="*/ 691 w 489"/>
                  <a:gd name="T21" fmla="*/ 275 h 296"/>
                  <a:gd name="T22" fmla="*/ 557 w 489"/>
                  <a:gd name="T23" fmla="*/ 148 h 296"/>
                  <a:gd name="T24" fmla="*/ 240 w 489"/>
                  <a:gd name="T25" fmla="*/ 21 h 296"/>
                  <a:gd name="T26" fmla="*/ 0 w 489"/>
                  <a:gd name="T27" fmla="*/ 0 h 296"/>
                  <a:gd name="T28" fmla="*/ 20 w 489"/>
                  <a:gd name="T29" fmla="*/ 42 h 296"/>
                  <a:gd name="T30" fmla="*/ 20 w 489"/>
                  <a:gd name="T31" fmla="*/ 4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629 w 794"/>
                <a:gd name="T1" fmla="*/ 280 h 414"/>
                <a:gd name="T2" fmla="*/ 562 w 794"/>
                <a:gd name="T3" fmla="*/ 225 h 414"/>
                <a:gd name="T4" fmla="*/ 440 w 794"/>
                <a:gd name="T5" fmla="*/ 149 h 414"/>
                <a:gd name="T6" fmla="*/ 56 w 794"/>
                <a:gd name="T7" fmla="*/ 0 h 414"/>
                <a:gd name="T8" fmla="*/ 18 w 794"/>
                <a:gd name="T9" fmla="*/ 14 h 414"/>
                <a:gd name="T10" fmla="*/ 0 w 794"/>
                <a:gd name="T11" fmla="*/ 59 h 414"/>
                <a:gd name="T12" fmla="*/ 22 w 794"/>
                <a:gd name="T13" fmla="*/ 110 h 414"/>
                <a:gd name="T14" fmla="*/ 452 w 794"/>
                <a:gd name="T15" fmla="*/ 289 h 414"/>
                <a:gd name="T16" fmla="*/ 546 w 794"/>
                <a:gd name="T17" fmla="*/ 278 h 414"/>
                <a:gd name="T18" fmla="*/ 622 w 794"/>
                <a:gd name="T19" fmla="*/ 293 h 414"/>
                <a:gd name="T20" fmla="*/ 629 w 794"/>
                <a:gd name="T21" fmla="*/ 280 h 414"/>
                <a:gd name="T22" fmla="*/ 629 w 794"/>
                <a:gd name="T23" fmla="*/ 28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54 w 1586"/>
                <a:gd name="T1" fmla="*/ 0 h 821"/>
                <a:gd name="T2" fmla="*/ 526 w 1586"/>
                <a:gd name="T3" fmla="*/ 183 h 821"/>
                <a:gd name="T4" fmla="*/ 565 w 1586"/>
                <a:gd name="T5" fmla="*/ 225 h 821"/>
                <a:gd name="T6" fmla="*/ 627 w 1586"/>
                <a:gd name="T7" fmla="*/ 280 h 821"/>
                <a:gd name="T8" fmla="*/ 619 w 1586"/>
                <a:gd name="T9" fmla="*/ 290 h 821"/>
                <a:gd name="T10" fmla="*/ 534 w 1586"/>
                <a:gd name="T11" fmla="*/ 278 h 821"/>
                <a:gd name="T12" fmla="*/ 453 w 1586"/>
                <a:gd name="T13" fmla="*/ 286 h 821"/>
                <a:gd name="T14" fmla="*/ 17 w 1586"/>
                <a:gd name="T15" fmla="*/ 105 h 821"/>
                <a:gd name="T16" fmla="*/ 0 w 1586"/>
                <a:gd name="T17" fmla="*/ 53 h 821"/>
                <a:gd name="T18" fmla="*/ 18 w 1586"/>
                <a:gd name="T19" fmla="*/ 11 h 821"/>
                <a:gd name="T20" fmla="*/ 54 w 1586"/>
                <a:gd name="T21" fmla="*/ 0 h 821"/>
                <a:gd name="T22" fmla="*/ 5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115 h 747"/>
                <a:gd name="T2" fmla="*/ 366 w 1049"/>
                <a:gd name="T3" fmla="*/ 265 h 747"/>
                <a:gd name="T4" fmla="*/ 372 w 1049"/>
                <a:gd name="T5" fmla="*/ 189 h 747"/>
                <a:gd name="T6" fmla="*/ 416 w 1049"/>
                <a:gd name="T7" fmla="*/ 150 h 747"/>
                <a:gd name="T8" fmla="*/ 31 w 1049"/>
                <a:gd name="T9" fmla="*/ 0 h 747"/>
                <a:gd name="T10" fmla="*/ 0 w 1049"/>
                <a:gd name="T11" fmla="*/ 45 h 747"/>
                <a:gd name="T12" fmla="*/ 0 w 1049"/>
                <a:gd name="T13" fmla="*/ 115 h 747"/>
                <a:gd name="T14" fmla="*/ 0 w 1049"/>
                <a:gd name="T15" fmla="*/ 1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43 w 150"/>
                  <a:gd name="T1" fmla="*/ 0 h 173"/>
                  <a:gd name="T2" fmla="*/ 16 w 150"/>
                  <a:gd name="T3" fmla="*/ 23 h 173"/>
                  <a:gd name="T4" fmla="*/ 0 w 150"/>
                  <a:gd name="T5" fmla="*/ 61 h 173"/>
                  <a:gd name="T6" fmla="*/ 31 w 150"/>
                  <a:gd name="T7" fmla="*/ 56 h 173"/>
                  <a:gd name="T8" fmla="*/ 41 w 150"/>
                  <a:gd name="T9" fmla="*/ 30 h 173"/>
                  <a:gd name="T10" fmla="*/ 59 w 150"/>
                  <a:gd name="T11" fmla="*/ 10 h 173"/>
                  <a:gd name="T12" fmla="*/ 43 w 150"/>
                  <a:gd name="T13" fmla="*/ 0 h 173"/>
                  <a:gd name="T14" fmla="*/ 43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62 w 1684"/>
                  <a:gd name="T1" fmla="*/ 0 h 880"/>
                  <a:gd name="T2" fmla="*/ 25 w 1684"/>
                  <a:gd name="T3" fmla="*/ 18 h 880"/>
                  <a:gd name="T4" fmla="*/ 0 w 1684"/>
                  <a:gd name="T5" fmla="*/ 74 h 880"/>
                  <a:gd name="T6" fmla="*/ 27 w 1684"/>
                  <a:gd name="T7" fmla="*/ 127 h 880"/>
                  <a:gd name="T8" fmla="*/ 468 w 1684"/>
                  <a:gd name="T9" fmla="*/ 306 h 880"/>
                  <a:gd name="T10" fmla="*/ 563 w 1684"/>
                  <a:gd name="T11" fmla="*/ 295 h 880"/>
                  <a:gd name="T12" fmla="*/ 640 w 1684"/>
                  <a:gd name="T13" fmla="*/ 311 h 880"/>
                  <a:gd name="T14" fmla="*/ 667 w 1684"/>
                  <a:gd name="T15" fmla="*/ 286 h 880"/>
                  <a:gd name="T16" fmla="*/ 595 w 1684"/>
                  <a:gd name="T17" fmla="*/ 235 h 880"/>
                  <a:gd name="T18" fmla="*/ 566 w 1684"/>
                  <a:gd name="T19" fmla="*/ 181 h 880"/>
                  <a:gd name="T20" fmla="*/ 542 w 1684"/>
                  <a:gd name="T21" fmla="*/ 186 h 880"/>
                  <a:gd name="T22" fmla="*/ 570 w 1684"/>
                  <a:gd name="T23" fmla="*/ 235 h 880"/>
                  <a:gd name="T24" fmla="*/ 625 w 1684"/>
                  <a:gd name="T25" fmla="*/ 286 h 880"/>
                  <a:gd name="T26" fmla="*/ 560 w 1684"/>
                  <a:gd name="T27" fmla="*/ 278 h 880"/>
                  <a:gd name="T28" fmla="*/ 483 w 1684"/>
                  <a:gd name="T29" fmla="*/ 288 h 880"/>
                  <a:gd name="T30" fmla="*/ 497 w 1684"/>
                  <a:gd name="T31" fmla="*/ 230 h 880"/>
                  <a:gd name="T32" fmla="*/ 530 w 1684"/>
                  <a:gd name="T33" fmla="*/ 190 h 880"/>
                  <a:gd name="T34" fmla="*/ 492 w 1684"/>
                  <a:gd name="T35" fmla="*/ 195 h 880"/>
                  <a:gd name="T36" fmla="*/ 461 w 1684"/>
                  <a:gd name="T37" fmla="*/ 233 h 880"/>
                  <a:gd name="T38" fmla="*/ 451 w 1684"/>
                  <a:gd name="T39" fmla="*/ 280 h 880"/>
                  <a:gd name="T40" fmla="*/ 42 w 1684"/>
                  <a:gd name="T41" fmla="*/ 110 h 880"/>
                  <a:gd name="T42" fmla="*/ 32 w 1684"/>
                  <a:gd name="T43" fmla="*/ 76 h 880"/>
                  <a:gd name="T44" fmla="*/ 41 w 1684"/>
                  <a:gd name="T45" fmla="*/ 34 h 880"/>
                  <a:gd name="T46" fmla="*/ 86 w 1684"/>
                  <a:gd name="T47" fmla="*/ 0 h 880"/>
                  <a:gd name="T48" fmla="*/ 62 w 1684"/>
                  <a:gd name="T49" fmla="*/ 0 h 880"/>
                  <a:gd name="T50" fmla="*/ 6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40 w 1190"/>
                  <a:gd name="T1" fmla="*/ 0 h 500"/>
                  <a:gd name="T2" fmla="*/ 472 w 1190"/>
                  <a:gd name="T3" fmla="*/ 172 h 500"/>
                  <a:gd name="T4" fmla="*/ 427 w 1190"/>
                  <a:gd name="T5" fmla="*/ 176 h 500"/>
                  <a:gd name="T6" fmla="*/ 0 w 1190"/>
                  <a:gd name="T7" fmla="*/ 10 h 500"/>
                  <a:gd name="T8" fmla="*/ 40 w 1190"/>
                  <a:gd name="T9" fmla="*/ 0 h 500"/>
                  <a:gd name="T10" fmla="*/ 4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46 w 160"/>
                  <a:gd name="T1" fmla="*/ 0 h 335"/>
                  <a:gd name="T2" fmla="*/ 7 w 160"/>
                  <a:gd name="T3" fmla="*/ 37 h 335"/>
                  <a:gd name="T4" fmla="*/ 0 w 160"/>
                  <a:gd name="T5" fmla="*/ 81 h 335"/>
                  <a:gd name="T6" fmla="*/ 13 w 160"/>
                  <a:gd name="T7" fmla="*/ 111 h 335"/>
                  <a:gd name="T8" fmla="*/ 37 w 160"/>
                  <a:gd name="T9" fmla="*/ 118 h 335"/>
                  <a:gd name="T10" fmla="*/ 30 w 160"/>
                  <a:gd name="T11" fmla="*/ 54 h 335"/>
                  <a:gd name="T12" fmla="*/ 63 w 160"/>
                  <a:gd name="T13" fmla="*/ 6 h 335"/>
                  <a:gd name="T14" fmla="*/ 46 w 160"/>
                  <a:gd name="T15" fmla="*/ 0 h 335"/>
                  <a:gd name="T16" fmla="*/ 4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6 w 489"/>
                  <a:gd name="T1" fmla="*/ 12 h 296"/>
                  <a:gd name="T2" fmla="*/ 63 w 489"/>
                  <a:gd name="T3" fmla="*/ 23 h 296"/>
                  <a:gd name="T4" fmla="*/ 128 w 489"/>
                  <a:gd name="T5" fmla="*/ 48 h 296"/>
                  <a:gd name="T6" fmla="*/ 174 w 489"/>
                  <a:gd name="T7" fmla="*/ 85 h 296"/>
                  <a:gd name="T8" fmla="*/ 129 w 489"/>
                  <a:gd name="T9" fmla="*/ 81 h 296"/>
                  <a:gd name="T10" fmla="*/ 55 w 489"/>
                  <a:gd name="T11" fmla="*/ 51 h 296"/>
                  <a:gd name="T12" fmla="*/ 20 w 489"/>
                  <a:gd name="T13" fmla="*/ 28 h 296"/>
                  <a:gd name="T14" fmla="*/ 42 w 489"/>
                  <a:gd name="T15" fmla="*/ 57 h 296"/>
                  <a:gd name="T16" fmla="*/ 107 w 489"/>
                  <a:gd name="T17" fmla="*/ 95 h 296"/>
                  <a:gd name="T18" fmla="*/ 184 w 489"/>
                  <a:gd name="T19" fmla="*/ 104 h 296"/>
                  <a:gd name="T20" fmla="*/ 193 w 489"/>
                  <a:gd name="T21" fmla="*/ 79 h 296"/>
                  <a:gd name="T22" fmla="*/ 156 w 489"/>
                  <a:gd name="T23" fmla="*/ 42 h 296"/>
                  <a:gd name="T24" fmla="*/ 67 w 489"/>
                  <a:gd name="T25" fmla="*/ 6 h 296"/>
                  <a:gd name="T26" fmla="*/ 0 w 489"/>
                  <a:gd name="T27" fmla="*/ 0 h 296"/>
                  <a:gd name="T28" fmla="*/ 6 w 489"/>
                  <a:gd name="T29" fmla="*/ 12 h 296"/>
                  <a:gd name="T30" fmla="*/ 6 w 489"/>
                  <a:gd name="T31" fmla="*/ 1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1295400 w 4288"/>
              <a:gd name="T3" fmla="*/ 406400 h 459"/>
              <a:gd name="T4" fmla="*/ 2476500 w 4288"/>
              <a:gd name="T5" fmla="*/ 228600 h 459"/>
              <a:gd name="T6" fmla="*/ 2946400 w 4288"/>
              <a:gd name="T7" fmla="*/ 596900 h 459"/>
              <a:gd name="T8" fmla="*/ 3721100 w 4288"/>
              <a:gd name="T9" fmla="*/ 241300 h 459"/>
              <a:gd name="T10" fmla="*/ 5613400 w 4288"/>
              <a:gd name="T11" fmla="*/ 723900 h 459"/>
              <a:gd name="T12" fmla="*/ 6807200 w 4288"/>
              <a:gd name="T13" fmla="*/ 215900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50800 h 240"/>
              <a:gd name="T2" fmla="*/ 444500 w 560"/>
              <a:gd name="T3" fmla="*/ 228600 h 240"/>
              <a:gd name="T4" fmla="*/ 711200 w 560"/>
              <a:gd name="T5" fmla="*/ 25400 h 240"/>
              <a:gd name="T6" fmla="*/ 889000 w 560"/>
              <a:gd name="T7" fmla="*/ 3810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B8DC38-D090-4BCA-BB4A-955BA5F047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355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F0514-A3EF-47E1-8A05-D128A7F04A2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9213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D3BC1-C4B5-4147-A0D7-9128569FD2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50603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858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A5310-4635-4E0A-9A91-85A44525DC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8770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858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3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8FD0B-E7E1-438B-8EEC-C38A220128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5393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9C0BE-5972-4411-ADA0-42CC0BF463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2988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7406C-B289-420B-8250-D9623D8554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9393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684EC-B688-4E5C-8E5D-8DAFD7A4B0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493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A4A10-69E6-462E-9E4E-CC63E4E427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829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CB42E-2FF9-4F90-97DB-3152685612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8136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F576D-FC2B-4B1C-AA51-E8AC2801C45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486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923AC-A6C0-40E9-A752-1ED0492F27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84007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EA915-51FD-4B79-ABE8-2AB3E681B70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4463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1162050 w 2903"/>
              <a:gd name="T1" fmla="*/ 244856 h 3686"/>
              <a:gd name="T2" fmla="*/ 1026751 w 2903"/>
              <a:gd name="T3" fmla="*/ 45239 h 3686"/>
              <a:gd name="T4" fmla="*/ 897056 w 2903"/>
              <a:gd name="T5" fmla="*/ 0 h 3686"/>
              <a:gd name="T6" fmla="*/ 44032 w 2903"/>
              <a:gd name="T7" fmla="*/ 1589585 h 3686"/>
              <a:gd name="T8" fmla="*/ 44032 w 2903"/>
              <a:gd name="T9" fmla="*/ 1825394 h 3686"/>
              <a:gd name="T10" fmla="*/ 0 w 2903"/>
              <a:gd name="T11" fmla="*/ 2053285 h 3686"/>
              <a:gd name="T12" fmla="*/ 28821 w 2903"/>
              <a:gd name="T13" fmla="*/ 2084387 h 3686"/>
              <a:gd name="T14" fmla="*/ 176529 w 2903"/>
              <a:gd name="T15" fmla="*/ 1897211 h 3686"/>
              <a:gd name="T16" fmla="*/ 296217 w 2903"/>
              <a:gd name="T17" fmla="*/ 1825394 h 3686"/>
              <a:gd name="T18" fmla="*/ 1162050 w 2903"/>
              <a:gd name="T19" fmla="*/ 244856 h 3686"/>
              <a:gd name="T20" fmla="*/ 1162050 w 2903"/>
              <a:gd name="T21" fmla="*/ 24485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1469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9758F00-CDFE-4B73-9C7B-1124B1BA7FA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917850 w 2911"/>
              <a:gd name="T1" fmla="*/ 0 h 3703"/>
              <a:gd name="T2" fmla="*/ 52037 w 2911"/>
              <a:gd name="T3" fmla="*/ 1605520 h 3703"/>
              <a:gd name="T4" fmla="*/ 52437 w 2911"/>
              <a:gd name="T5" fmla="*/ 1812794 h 3703"/>
              <a:gd name="T6" fmla="*/ 0 w 2911"/>
              <a:gd name="T7" fmla="*/ 2057445 h 3703"/>
              <a:gd name="T8" fmla="*/ 20014 w 2911"/>
              <a:gd name="T9" fmla="*/ 2097087 h 3703"/>
              <a:gd name="T10" fmla="*/ 168920 w 2911"/>
              <a:gd name="T11" fmla="*/ 1898308 h 3703"/>
              <a:gd name="T12" fmla="*/ 305416 w 2911"/>
              <a:gd name="T13" fmla="*/ 1823554 h 3703"/>
              <a:gd name="T14" fmla="*/ 1165225 w 2911"/>
              <a:gd name="T15" fmla="*/ 242385 h 3703"/>
              <a:gd name="T16" fmla="*/ 1036334 w 2911"/>
              <a:gd name="T17" fmla="*/ 54367 h 3703"/>
              <a:gd name="T18" fmla="*/ 917850 w 2911"/>
              <a:gd name="T19" fmla="*/ 0 h 3703"/>
              <a:gd name="T20" fmla="*/ 917850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1406370 h 2777"/>
              <a:gd name="T2" fmla="*/ 172990 w 2561"/>
              <a:gd name="T3" fmla="*/ 1444854 h 2777"/>
              <a:gd name="T4" fmla="*/ 294723 w 2561"/>
              <a:gd name="T5" fmla="*/ 1571625 h 2777"/>
              <a:gd name="T6" fmla="*/ 1025525 w 2561"/>
              <a:gd name="T7" fmla="*/ 225811 h 2777"/>
              <a:gd name="T8" fmla="*/ 848130 w 2561"/>
              <a:gd name="T9" fmla="*/ 46407 h 2777"/>
              <a:gd name="T10" fmla="*/ 760034 w 2561"/>
              <a:gd name="T11" fmla="*/ 0 h 2777"/>
              <a:gd name="T12" fmla="*/ 0 w 2561"/>
              <a:gd name="T13" fmla="*/ 1406370 h 2777"/>
              <a:gd name="T14" fmla="*/ 0 w 2561"/>
              <a:gd name="T15" fmla="*/ 1406370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794 w 2177"/>
                <a:gd name="T1" fmla="*/ 630 h 1298"/>
                <a:gd name="T2" fmla="*/ 710 w 2177"/>
                <a:gd name="T3" fmla="*/ 553 h 1298"/>
                <a:gd name="T4" fmla="*/ 666 w 2177"/>
                <a:gd name="T5" fmla="*/ 239 h 1298"/>
                <a:gd name="T6" fmla="*/ 1070 w 2177"/>
                <a:gd name="T7" fmla="*/ 165 h 1298"/>
                <a:gd name="T8" fmla="*/ 1089 w 2177"/>
                <a:gd name="T9" fmla="*/ 102 h 1298"/>
                <a:gd name="T10" fmla="*/ 1050 w 2177"/>
                <a:gd name="T11" fmla="*/ 50 h 1298"/>
                <a:gd name="T12" fmla="*/ 638 w 2177"/>
                <a:gd name="T13" fmla="*/ 106 h 1298"/>
                <a:gd name="T14" fmla="*/ 610 w 2177"/>
                <a:gd name="T15" fmla="*/ 16 h 1298"/>
                <a:gd name="T16" fmla="*/ 543 w 2177"/>
                <a:gd name="T17" fmla="*/ 0 h 1298"/>
                <a:gd name="T18" fmla="*/ 479 w 2177"/>
                <a:gd name="T19" fmla="*/ 14 h 1298"/>
                <a:gd name="T20" fmla="*/ 444 w 2177"/>
                <a:gd name="T21" fmla="*/ 53 h 1298"/>
                <a:gd name="T22" fmla="*/ 469 w 2177"/>
                <a:gd name="T23" fmla="*/ 143 h 1298"/>
                <a:gd name="T24" fmla="*/ 330 w 2177"/>
                <a:gd name="T25" fmla="*/ 221 h 1298"/>
                <a:gd name="T26" fmla="*/ 492 w 2177"/>
                <a:gd name="T27" fmla="*/ 237 h 1298"/>
                <a:gd name="T28" fmla="*/ 556 w 2177"/>
                <a:gd name="T29" fmla="*/ 445 h 1298"/>
                <a:gd name="T30" fmla="*/ 71 w 2177"/>
                <a:gd name="T31" fmla="*/ 235 h 1298"/>
                <a:gd name="T32" fmla="*/ 23 w 2177"/>
                <a:gd name="T33" fmla="*/ 255 h 1298"/>
                <a:gd name="T34" fmla="*/ 0 w 2177"/>
                <a:gd name="T35" fmla="*/ 318 h 1298"/>
                <a:gd name="T36" fmla="*/ 28 w 2177"/>
                <a:gd name="T37" fmla="*/ 390 h 1298"/>
                <a:gd name="T38" fmla="*/ 570 w 2177"/>
                <a:gd name="T39" fmla="*/ 644 h 1298"/>
                <a:gd name="T40" fmla="*/ 689 w 2177"/>
                <a:gd name="T41" fmla="*/ 628 h 1298"/>
                <a:gd name="T42" fmla="*/ 785 w 2177"/>
                <a:gd name="T43" fmla="*/ 649 h 1298"/>
                <a:gd name="T44" fmla="*/ 794 w 2177"/>
                <a:gd name="T45" fmla="*/ 630 h 1298"/>
                <a:gd name="T46" fmla="*/ 794 w 2177"/>
                <a:gd name="T47" fmla="*/ 63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4 h 258"/>
                <a:gd name="T2" fmla="*/ 60 w 143"/>
                <a:gd name="T3" fmla="*/ 0 h 258"/>
                <a:gd name="T4" fmla="*/ 71 w 143"/>
                <a:gd name="T5" fmla="*/ 117 h 258"/>
                <a:gd name="T6" fmla="*/ 4 w 143"/>
                <a:gd name="T7" fmla="*/ 129 h 258"/>
                <a:gd name="T8" fmla="*/ 0 w 143"/>
                <a:gd name="T9" fmla="*/ 4 h 258"/>
                <a:gd name="T10" fmla="*/ 0 w 143"/>
                <a:gd name="T11" fmla="*/ 4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68 w 1586"/>
                <a:gd name="T1" fmla="*/ 0 h 821"/>
                <a:gd name="T2" fmla="*/ 665 w 1586"/>
                <a:gd name="T3" fmla="*/ 259 h 821"/>
                <a:gd name="T4" fmla="*/ 713 w 1586"/>
                <a:gd name="T5" fmla="*/ 319 h 821"/>
                <a:gd name="T6" fmla="*/ 792 w 1586"/>
                <a:gd name="T7" fmla="*/ 396 h 821"/>
                <a:gd name="T8" fmla="*/ 782 w 1586"/>
                <a:gd name="T9" fmla="*/ 410 h 821"/>
                <a:gd name="T10" fmla="*/ 674 w 1586"/>
                <a:gd name="T11" fmla="*/ 393 h 821"/>
                <a:gd name="T12" fmla="*/ 572 w 1586"/>
                <a:gd name="T13" fmla="*/ 405 h 821"/>
                <a:gd name="T14" fmla="*/ 21 w 1586"/>
                <a:gd name="T15" fmla="*/ 149 h 821"/>
                <a:gd name="T16" fmla="*/ 0 w 1586"/>
                <a:gd name="T17" fmla="*/ 75 h 821"/>
                <a:gd name="T18" fmla="*/ 23 w 1586"/>
                <a:gd name="T19" fmla="*/ 16 h 821"/>
                <a:gd name="T20" fmla="*/ 68 w 1586"/>
                <a:gd name="T21" fmla="*/ 0 h 821"/>
                <a:gd name="T22" fmla="*/ 6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63 h 747"/>
                <a:gd name="T2" fmla="*/ 461 w 1049"/>
                <a:gd name="T3" fmla="*/ 374 h 747"/>
                <a:gd name="T4" fmla="*/ 470 w 1049"/>
                <a:gd name="T5" fmla="*/ 267 h 747"/>
                <a:gd name="T6" fmla="*/ 525 w 1049"/>
                <a:gd name="T7" fmla="*/ 211 h 747"/>
                <a:gd name="T8" fmla="*/ 39 w 1049"/>
                <a:gd name="T9" fmla="*/ 0 h 747"/>
                <a:gd name="T10" fmla="*/ 0 w 1049"/>
                <a:gd name="T11" fmla="*/ 64 h 747"/>
                <a:gd name="T12" fmla="*/ 0 w 1049"/>
                <a:gd name="T13" fmla="*/ 163 h 747"/>
                <a:gd name="T14" fmla="*/ 0 w 1049"/>
                <a:gd name="T15" fmla="*/ 163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4 h 241"/>
                <a:gd name="T2" fmla="*/ 79 w 272"/>
                <a:gd name="T3" fmla="*/ 0 h 241"/>
                <a:gd name="T4" fmla="*/ 125 w 272"/>
                <a:gd name="T5" fmla="*/ 18 h 241"/>
                <a:gd name="T6" fmla="*/ 135 w 272"/>
                <a:gd name="T7" fmla="*/ 70 h 241"/>
                <a:gd name="T8" fmla="*/ 81 w 272"/>
                <a:gd name="T9" fmla="*/ 73 h 241"/>
                <a:gd name="T10" fmla="*/ 16 w 272"/>
                <a:gd name="T11" fmla="*/ 121 h 241"/>
                <a:gd name="T12" fmla="*/ 0 w 272"/>
                <a:gd name="T13" fmla="*/ 14 h 241"/>
                <a:gd name="T14" fmla="*/ 0 w 272"/>
                <a:gd name="T15" fmla="*/ 14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76 w 152"/>
                <a:gd name="T1" fmla="*/ 2 h 224"/>
                <a:gd name="T2" fmla="*/ 76 w 152"/>
                <a:gd name="T3" fmla="*/ 112 h 224"/>
                <a:gd name="T4" fmla="*/ 0 w 152"/>
                <a:gd name="T5" fmla="*/ 4 h 224"/>
                <a:gd name="T6" fmla="*/ 36 w 152"/>
                <a:gd name="T7" fmla="*/ 0 h 224"/>
                <a:gd name="T8" fmla="*/ 76 w 152"/>
                <a:gd name="T9" fmla="*/ 2 h 224"/>
                <a:gd name="T10" fmla="*/ 76 w 152"/>
                <a:gd name="T11" fmla="*/ 2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40 h 764"/>
                <a:gd name="T2" fmla="*/ 44 w 386"/>
                <a:gd name="T3" fmla="*/ 0 h 764"/>
                <a:gd name="T4" fmla="*/ 116 w 386"/>
                <a:gd name="T5" fmla="*/ 3 h 764"/>
                <a:gd name="T6" fmla="*/ 193 w 386"/>
                <a:gd name="T7" fmla="*/ 383 h 764"/>
                <a:gd name="T8" fmla="*/ 140 w 386"/>
                <a:gd name="T9" fmla="*/ 361 h 764"/>
                <a:gd name="T10" fmla="*/ 76 w 386"/>
                <a:gd name="T11" fmla="*/ 339 h 764"/>
                <a:gd name="T12" fmla="*/ 0 w 386"/>
                <a:gd name="T13" fmla="*/ 40 h 764"/>
                <a:gd name="T14" fmla="*/ 0 w 386"/>
                <a:gd name="T15" fmla="*/ 4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346 w 728"/>
                <a:gd name="T1" fmla="*/ 0 h 348"/>
                <a:gd name="T2" fmla="*/ 0 w 728"/>
                <a:gd name="T3" fmla="*/ 53 h 348"/>
                <a:gd name="T4" fmla="*/ 14 w 728"/>
                <a:gd name="T5" fmla="*/ 174 h 348"/>
                <a:gd name="T6" fmla="*/ 358 w 728"/>
                <a:gd name="T7" fmla="*/ 119 h 348"/>
                <a:gd name="T8" fmla="*/ 364 w 728"/>
                <a:gd name="T9" fmla="*/ 22 h 348"/>
                <a:gd name="T10" fmla="*/ 346 w 728"/>
                <a:gd name="T11" fmla="*/ 0 h 348"/>
                <a:gd name="T12" fmla="*/ 346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36 w 312"/>
                <a:gd name="T1" fmla="*/ 0 h 135"/>
                <a:gd name="T2" fmla="*/ 0 w 312"/>
                <a:gd name="T3" fmla="*/ 39 h 135"/>
                <a:gd name="T4" fmla="*/ 156 w 312"/>
                <a:gd name="T5" fmla="*/ 67 h 135"/>
                <a:gd name="T6" fmla="*/ 136 w 312"/>
                <a:gd name="T7" fmla="*/ 0 h 135"/>
                <a:gd name="T8" fmla="*/ 136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53 h 175"/>
                    <a:gd name="T2" fmla="*/ 57 w 313"/>
                    <a:gd name="T3" fmla="*/ 5 h 175"/>
                    <a:gd name="T4" fmla="*/ 107 w 313"/>
                    <a:gd name="T5" fmla="*/ 0 h 175"/>
                    <a:gd name="T6" fmla="*/ 146 w 313"/>
                    <a:gd name="T7" fmla="*/ 13 h 175"/>
                    <a:gd name="T8" fmla="*/ 157 w 313"/>
                    <a:gd name="T9" fmla="*/ 45 h 175"/>
                    <a:gd name="T10" fmla="*/ 84 w 313"/>
                    <a:gd name="T11" fmla="*/ 33 h 175"/>
                    <a:gd name="T12" fmla="*/ 37 w 313"/>
                    <a:gd name="T13" fmla="*/ 50 h 175"/>
                    <a:gd name="T14" fmla="*/ 7 w 313"/>
                    <a:gd name="T15" fmla="*/ 87 h 175"/>
                    <a:gd name="T16" fmla="*/ 0 w 313"/>
                    <a:gd name="T17" fmla="*/ 53 h 175"/>
                    <a:gd name="T18" fmla="*/ 0 w 313"/>
                    <a:gd name="T19" fmla="*/ 5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20 h 266"/>
                    <a:gd name="T2" fmla="*/ 80 w 230"/>
                    <a:gd name="T3" fmla="*/ 133 h 266"/>
                    <a:gd name="T4" fmla="*/ 115 w 230"/>
                    <a:gd name="T5" fmla="*/ 126 h 266"/>
                    <a:gd name="T6" fmla="*/ 112 w 230"/>
                    <a:gd name="T7" fmla="*/ 9 h 266"/>
                    <a:gd name="T8" fmla="*/ 83 w 230"/>
                    <a:gd name="T9" fmla="*/ 0 h 266"/>
                    <a:gd name="T10" fmla="*/ 90 w 230"/>
                    <a:gd name="T11" fmla="*/ 99 h 266"/>
                    <a:gd name="T12" fmla="*/ 36 w 230"/>
                    <a:gd name="T13" fmla="*/ 2 h 266"/>
                    <a:gd name="T14" fmla="*/ 0 w 230"/>
                    <a:gd name="T15" fmla="*/ 20 h 266"/>
                    <a:gd name="T16" fmla="*/ 0 w 230"/>
                    <a:gd name="T17" fmla="*/ 2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0 h 234"/>
                    <a:gd name="T2" fmla="*/ 18 w 87"/>
                    <a:gd name="T3" fmla="*/ 47 h 234"/>
                    <a:gd name="T4" fmla="*/ 22 w 87"/>
                    <a:gd name="T5" fmla="*/ 77 h 234"/>
                    <a:gd name="T6" fmla="*/ 13 w 87"/>
                    <a:gd name="T7" fmla="*/ 117 h 234"/>
                    <a:gd name="T8" fmla="*/ 40 w 87"/>
                    <a:gd name="T9" fmla="*/ 110 h 234"/>
                    <a:gd name="T10" fmla="*/ 43 w 87"/>
                    <a:gd name="T11" fmla="*/ 58 h 234"/>
                    <a:gd name="T12" fmla="*/ 23 w 87"/>
                    <a:gd name="T13" fmla="*/ 0 h 234"/>
                    <a:gd name="T14" fmla="*/ 0 w 87"/>
                    <a:gd name="T15" fmla="*/ 10 h 234"/>
                    <a:gd name="T16" fmla="*/ 0 w 87"/>
                    <a:gd name="T17" fmla="*/ 10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50 w 1190"/>
                  <a:gd name="T1" fmla="*/ 0 h 500"/>
                  <a:gd name="T2" fmla="*/ 595 w 1190"/>
                  <a:gd name="T3" fmla="*/ 245 h 500"/>
                  <a:gd name="T4" fmla="*/ 538 w 1190"/>
                  <a:gd name="T5" fmla="*/ 250 h 500"/>
                  <a:gd name="T6" fmla="*/ 0 w 1190"/>
                  <a:gd name="T7" fmla="*/ 14 h 500"/>
                  <a:gd name="T8" fmla="*/ 50 w 1190"/>
                  <a:gd name="T9" fmla="*/ 0 h 500"/>
                  <a:gd name="T10" fmla="*/ 5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7 w 489"/>
                  <a:gd name="T1" fmla="*/ 17 h 296"/>
                  <a:gd name="T2" fmla="*/ 80 w 489"/>
                  <a:gd name="T3" fmla="*/ 33 h 296"/>
                  <a:gd name="T4" fmla="*/ 162 w 489"/>
                  <a:gd name="T5" fmla="*/ 69 h 296"/>
                  <a:gd name="T6" fmla="*/ 220 w 489"/>
                  <a:gd name="T7" fmla="*/ 122 h 296"/>
                  <a:gd name="T8" fmla="*/ 163 w 489"/>
                  <a:gd name="T9" fmla="*/ 115 h 296"/>
                  <a:gd name="T10" fmla="*/ 69 w 489"/>
                  <a:gd name="T11" fmla="*/ 73 h 296"/>
                  <a:gd name="T12" fmla="*/ 25 w 489"/>
                  <a:gd name="T13" fmla="*/ 40 h 296"/>
                  <a:gd name="T14" fmla="*/ 53 w 489"/>
                  <a:gd name="T15" fmla="*/ 82 h 296"/>
                  <a:gd name="T16" fmla="*/ 136 w 489"/>
                  <a:gd name="T17" fmla="*/ 135 h 296"/>
                  <a:gd name="T18" fmla="*/ 233 w 489"/>
                  <a:gd name="T19" fmla="*/ 148 h 296"/>
                  <a:gd name="T20" fmla="*/ 244 w 489"/>
                  <a:gd name="T21" fmla="*/ 112 h 296"/>
                  <a:gd name="T22" fmla="*/ 197 w 489"/>
                  <a:gd name="T23" fmla="*/ 60 h 296"/>
                  <a:gd name="T24" fmla="*/ 85 w 489"/>
                  <a:gd name="T25" fmla="*/ 9 h 296"/>
                  <a:gd name="T26" fmla="*/ 0 w 489"/>
                  <a:gd name="T27" fmla="*/ 0 h 296"/>
                  <a:gd name="T28" fmla="*/ 7 w 489"/>
                  <a:gd name="T29" fmla="*/ 17 h 296"/>
                  <a:gd name="T30" fmla="*/ 7 w 489"/>
                  <a:gd name="T31" fmla="*/ 17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2 w 213"/>
                  <a:gd name="T1" fmla="*/ 0 h 478"/>
                  <a:gd name="T2" fmla="*/ 46 w 213"/>
                  <a:gd name="T3" fmla="*/ 12 h 478"/>
                  <a:gd name="T4" fmla="*/ 40 w 213"/>
                  <a:gd name="T5" fmla="*/ 96 h 478"/>
                  <a:gd name="T6" fmla="*/ 53 w 213"/>
                  <a:gd name="T7" fmla="*/ 163 h 478"/>
                  <a:gd name="T8" fmla="*/ 107 w 213"/>
                  <a:gd name="T9" fmla="*/ 225 h 478"/>
                  <a:gd name="T10" fmla="*/ 49 w 213"/>
                  <a:gd name="T11" fmla="*/ 238 h 478"/>
                  <a:gd name="T12" fmla="*/ 15 w 213"/>
                  <a:gd name="T13" fmla="*/ 171 h 478"/>
                  <a:gd name="T14" fmla="*/ 0 w 213"/>
                  <a:gd name="T15" fmla="*/ 28 h 478"/>
                  <a:gd name="T16" fmla="*/ 12 w 213"/>
                  <a:gd name="T17" fmla="*/ 0 h 478"/>
                  <a:gd name="T18" fmla="*/ 12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55 w 150"/>
                    <a:gd name="T1" fmla="*/ 0 h 173"/>
                    <a:gd name="T2" fmla="*/ 20 w 150"/>
                    <a:gd name="T3" fmla="*/ 33 h 173"/>
                    <a:gd name="T4" fmla="*/ 0 w 150"/>
                    <a:gd name="T5" fmla="*/ 87 h 173"/>
                    <a:gd name="T6" fmla="*/ 40 w 150"/>
                    <a:gd name="T7" fmla="*/ 80 h 173"/>
                    <a:gd name="T8" fmla="*/ 52 w 150"/>
                    <a:gd name="T9" fmla="*/ 42 h 173"/>
                    <a:gd name="T10" fmla="*/ 75 w 150"/>
                    <a:gd name="T11" fmla="*/ 14 h 173"/>
                    <a:gd name="T12" fmla="*/ 55 w 150"/>
                    <a:gd name="T13" fmla="*/ 0 h 173"/>
                    <a:gd name="T14" fmla="*/ 55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78 w 1684"/>
                    <a:gd name="T1" fmla="*/ 0 h 880"/>
                    <a:gd name="T2" fmla="*/ 32 w 1684"/>
                    <a:gd name="T3" fmla="*/ 26 h 880"/>
                    <a:gd name="T4" fmla="*/ 0 w 1684"/>
                    <a:gd name="T5" fmla="*/ 104 h 880"/>
                    <a:gd name="T6" fmla="*/ 34 w 1684"/>
                    <a:gd name="T7" fmla="*/ 179 h 880"/>
                    <a:gd name="T8" fmla="*/ 591 w 1684"/>
                    <a:gd name="T9" fmla="*/ 434 h 880"/>
                    <a:gd name="T10" fmla="*/ 711 w 1684"/>
                    <a:gd name="T11" fmla="*/ 418 h 880"/>
                    <a:gd name="T12" fmla="*/ 808 w 1684"/>
                    <a:gd name="T13" fmla="*/ 440 h 880"/>
                    <a:gd name="T14" fmla="*/ 842 w 1684"/>
                    <a:gd name="T15" fmla="*/ 404 h 880"/>
                    <a:gd name="T16" fmla="*/ 751 w 1684"/>
                    <a:gd name="T17" fmla="*/ 332 h 880"/>
                    <a:gd name="T18" fmla="*/ 714 w 1684"/>
                    <a:gd name="T19" fmla="*/ 256 h 880"/>
                    <a:gd name="T20" fmla="*/ 685 w 1684"/>
                    <a:gd name="T21" fmla="*/ 264 h 880"/>
                    <a:gd name="T22" fmla="*/ 720 w 1684"/>
                    <a:gd name="T23" fmla="*/ 332 h 880"/>
                    <a:gd name="T24" fmla="*/ 789 w 1684"/>
                    <a:gd name="T25" fmla="*/ 405 h 880"/>
                    <a:gd name="T26" fmla="*/ 707 w 1684"/>
                    <a:gd name="T27" fmla="*/ 394 h 880"/>
                    <a:gd name="T28" fmla="*/ 610 w 1684"/>
                    <a:gd name="T29" fmla="*/ 407 h 880"/>
                    <a:gd name="T30" fmla="*/ 628 w 1684"/>
                    <a:gd name="T31" fmla="*/ 325 h 880"/>
                    <a:gd name="T32" fmla="*/ 669 w 1684"/>
                    <a:gd name="T33" fmla="*/ 269 h 880"/>
                    <a:gd name="T34" fmla="*/ 621 w 1684"/>
                    <a:gd name="T35" fmla="*/ 276 h 880"/>
                    <a:gd name="T36" fmla="*/ 583 w 1684"/>
                    <a:gd name="T37" fmla="*/ 329 h 880"/>
                    <a:gd name="T38" fmla="*/ 570 w 1684"/>
                    <a:gd name="T39" fmla="*/ 396 h 880"/>
                    <a:gd name="T40" fmla="*/ 54 w 1684"/>
                    <a:gd name="T41" fmla="*/ 155 h 880"/>
                    <a:gd name="T42" fmla="*/ 40 w 1684"/>
                    <a:gd name="T43" fmla="*/ 108 h 880"/>
                    <a:gd name="T44" fmla="*/ 52 w 1684"/>
                    <a:gd name="T45" fmla="*/ 48 h 880"/>
                    <a:gd name="T46" fmla="*/ 109 w 1684"/>
                    <a:gd name="T47" fmla="*/ 0 h 880"/>
                    <a:gd name="T48" fmla="*/ 78 w 1684"/>
                    <a:gd name="T49" fmla="*/ 0 h 880"/>
                    <a:gd name="T50" fmla="*/ 78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58 w 160"/>
                    <a:gd name="T1" fmla="*/ 0 h 335"/>
                    <a:gd name="T2" fmla="*/ 10 w 160"/>
                    <a:gd name="T3" fmla="*/ 53 h 335"/>
                    <a:gd name="T4" fmla="*/ 0 w 160"/>
                    <a:gd name="T5" fmla="*/ 115 h 335"/>
                    <a:gd name="T6" fmla="*/ 17 w 160"/>
                    <a:gd name="T7" fmla="*/ 157 h 335"/>
                    <a:gd name="T8" fmla="*/ 47 w 160"/>
                    <a:gd name="T9" fmla="*/ 167 h 335"/>
                    <a:gd name="T10" fmla="*/ 38 w 160"/>
                    <a:gd name="T11" fmla="*/ 77 h 335"/>
                    <a:gd name="T12" fmla="*/ 80 w 160"/>
                    <a:gd name="T13" fmla="*/ 8 h 335"/>
                    <a:gd name="T14" fmla="*/ 58 w 160"/>
                    <a:gd name="T15" fmla="*/ 0 h 335"/>
                    <a:gd name="T16" fmla="*/ 58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09 w 642"/>
                    <a:gd name="T1" fmla="*/ 448 h 1188"/>
                    <a:gd name="T2" fmla="*/ 0 w 642"/>
                    <a:gd name="T3" fmla="*/ 62 h 1188"/>
                    <a:gd name="T4" fmla="*/ 41 w 642"/>
                    <a:gd name="T5" fmla="*/ 19 h 1188"/>
                    <a:gd name="T6" fmla="*/ 129 w 642"/>
                    <a:gd name="T7" fmla="*/ 0 h 1188"/>
                    <a:gd name="T8" fmla="*/ 200 w 642"/>
                    <a:gd name="T9" fmla="*/ 29 h 1188"/>
                    <a:gd name="T10" fmla="*/ 322 w 642"/>
                    <a:gd name="T11" fmla="*/ 594 h 1188"/>
                    <a:gd name="T12" fmla="*/ 278 w 642"/>
                    <a:gd name="T13" fmla="*/ 546 h 1188"/>
                    <a:gd name="T14" fmla="*/ 178 w 642"/>
                    <a:gd name="T15" fmla="*/ 49 h 1188"/>
                    <a:gd name="T16" fmla="*/ 113 w 642"/>
                    <a:gd name="T17" fmla="*/ 31 h 1188"/>
                    <a:gd name="T18" fmla="*/ 60 w 642"/>
                    <a:gd name="T19" fmla="*/ 37 h 1188"/>
                    <a:gd name="T20" fmla="*/ 38 w 642"/>
                    <a:gd name="T21" fmla="*/ 71 h 1188"/>
                    <a:gd name="T22" fmla="*/ 153 w 642"/>
                    <a:gd name="T23" fmla="*/ 462 h 1188"/>
                    <a:gd name="T24" fmla="*/ 109 w 642"/>
                    <a:gd name="T25" fmla="*/ 448 h 1188"/>
                    <a:gd name="T26" fmla="*/ 109 w 642"/>
                    <a:gd name="T27" fmla="*/ 448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4 h 504"/>
                    <a:gd name="T2" fmla="*/ 38 w 192"/>
                    <a:gd name="T3" fmla="*/ 97 h 504"/>
                    <a:gd name="T4" fmla="*/ 57 w 192"/>
                    <a:gd name="T5" fmla="*/ 159 h 504"/>
                    <a:gd name="T6" fmla="*/ 58 w 192"/>
                    <a:gd name="T7" fmla="*/ 252 h 504"/>
                    <a:gd name="T8" fmla="*/ 96 w 192"/>
                    <a:gd name="T9" fmla="*/ 252 h 504"/>
                    <a:gd name="T10" fmla="*/ 94 w 192"/>
                    <a:gd name="T11" fmla="*/ 180 h 504"/>
                    <a:gd name="T12" fmla="*/ 81 w 192"/>
                    <a:gd name="T13" fmla="*/ 104 h 504"/>
                    <a:gd name="T14" fmla="*/ 50 w 192"/>
                    <a:gd name="T15" fmla="*/ 30 h 504"/>
                    <a:gd name="T16" fmla="*/ 32 w 192"/>
                    <a:gd name="T17" fmla="*/ 0 h 504"/>
                    <a:gd name="T18" fmla="*/ 0 w 192"/>
                    <a:gd name="T19" fmla="*/ 14 h 504"/>
                    <a:gd name="T20" fmla="*/ 0 w 192"/>
                    <a:gd name="T21" fmla="*/ 14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49 w 390"/>
                    <a:gd name="T1" fmla="*/ 0 h 269"/>
                    <a:gd name="T2" fmla="*/ 129 w 390"/>
                    <a:gd name="T3" fmla="*/ 9 h 269"/>
                    <a:gd name="T4" fmla="*/ 127 w 390"/>
                    <a:gd name="T5" fmla="*/ 33 h 269"/>
                    <a:gd name="T6" fmla="*/ 0 w 390"/>
                    <a:gd name="T7" fmla="*/ 85 h 269"/>
                    <a:gd name="T8" fmla="*/ 0 w 390"/>
                    <a:gd name="T9" fmla="*/ 111 h 269"/>
                    <a:gd name="T10" fmla="*/ 142 w 390"/>
                    <a:gd name="T11" fmla="*/ 113 h 269"/>
                    <a:gd name="T12" fmla="*/ 160 w 390"/>
                    <a:gd name="T13" fmla="*/ 135 h 269"/>
                    <a:gd name="T14" fmla="*/ 195 w 390"/>
                    <a:gd name="T15" fmla="*/ 133 h 269"/>
                    <a:gd name="T16" fmla="*/ 192 w 390"/>
                    <a:gd name="T17" fmla="*/ 95 h 269"/>
                    <a:gd name="T18" fmla="*/ 58 w 390"/>
                    <a:gd name="T19" fmla="*/ 88 h 269"/>
                    <a:gd name="T20" fmla="*/ 167 w 390"/>
                    <a:gd name="T21" fmla="*/ 45 h 269"/>
                    <a:gd name="T22" fmla="*/ 149 w 390"/>
                    <a:gd name="T23" fmla="*/ 0 h 269"/>
                    <a:gd name="T24" fmla="*/ 149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66 h 424"/>
                    <a:gd name="T2" fmla="*/ 432 w 941"/>
                    <a:gd name="T3" fmla="*/ 0 h 424"/>
                    <a:gd name="T4" fmla="*/ 463 w 941"/>
                    <a:gd name="T5" fmla="*/ 39 h 424"/>
                    <a:gd name="T6" fmla="*/ 471 w 941"/>
                    <a:gd name="T7" fmla="*/ 91 h 424"/>
                    <a:gd name="T8" fmla="*/ 452 w 941"/>
                    <a:gd name="T9" fmla="*/ 141 h 424"/>
                    <a:gd name="T10" fmla="*/ 29 w 941"/>
                    <a:gd name="T11" fmla="*/ 212 h 424"/>
                    <a:gd name="T12" fmla="*/ 27 w 941"/>
                    <a:gd name="T13" fmla="*/ 192 h 424"/>
                    <a:gd name="T14" fmla="*/ 432 w 941"/>
                    <a:gd name="T15" fmla="*/ 121 h 424"/>
                    <a:gd name="T16" fmla="*/ 447 w 941"/>
                    <a:gd name="T17" fmla="*/ 73 h 424"/>
                    <a:gd name="T18" fmla="*/ 420 w 941"/>
                    <a:gd name="T19" fmla="*/ 29 h 424"/>
                    <a:gd name="T20" fmla="*/ 0 w 941"/>
                    <a:gd name="T21" fmla="*/ 93 h 424"/>
                    <a:gd name="T22" fmla="*/ 0 w 941"/>
                    <a:gd name="T23" fmla="*/ 66 h 424"/>
                    <a:gd name="T24" fmla="*/ 0 w 941"/>
                    <a:gd name="T25" fmla="*/ 66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63 h 173"/>
                    <a:gd name="T2" fmla="*/ 33 w 488"/>
                    <a:gd name="T3" fmla="*/ 86 h 173"/>
                    <a:gd name="T4" fmla="*/ 111 w 488"/>
                    <a:gd name="T5" fmla="*/ 83 h 173"/>
                    <a:gd name="T6" fmla="*/ 210 w 488"/>
                    <a:gd name="T7" fmla="*/ 58 h 173"/>
                    <a:gd name="T8" fmla="*/ 245 w 488"/>
                    <a:gd name="T9" fmla="*/ 21 h 173"/>
                    <a:gd name="T10" fmla="*/ 222 w 488"/>
                    <a:gd name="T11" fmla="*/ 1 h 173"/>
                    <a:gd name="T12" fmla="*/ 127 w 488"/>
                    <a:gd name="T13" fmla="*/ 0 h 173"/>
                    <a:gd name="T14" fmla="*/ 55 w 488"/>
                    <a:gd name="T15" fmla="*/ 6 h 173"/>
                    <a:gd name="T16" fmla="*/ 8 w 488"/>
                    <a:gd name="T17" fmla="*/ 38 h 173"/>
                    <a:gd name="T18" fmla="*/ 56 w 488"/>
                    <a:gd name="T19" fmla="*/ 47 h 173"/>
                    <a:gd name="T20" fmla="*/ 138 w 488"/>
                    <a:gd name="T21" fmla="*/ 26 h 173"/>
                    <a:gd name="T22" fmla="*/ 209 w 488"/>
                    <a:gd name="T23" fmla="*/ 26 h 173"/>
                    <a:gd name="T24" fmla="*/ 135 w 488"/>
                    <a:gd name="T25" fmla="*/ 55 h 173"/>
                    <a:gd name="T26" fmla="*/ 71 w 488"/>
                    <a:gd name="T27" fmla="*/ 63 h 173"/>
                    <a:gd name="T28" fmla="*/ 0 w 488"/>
                    <a:gd name="T29" fmla="*/ 63 h 173"/>
                    <a:gd name="T30" fmla="*/ 0 w 488"/>
                    <a:gd name="T31" fmla="*/ 63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84 w 772"/>
                <a:gd name="T1" fmla="*/ 1379 h 3266"/>
                <a:gd name="T2" fmla="*/ 101 w 772"/>
                <a:gd name="T3" fmla="*/ 1287 h 3266"/>
                <a:gd name="T4" fmla="*/ 85 w 772"/>
                <a:gd name="T5" fmla="*/ 1216 h 3266"/>
                <a:gd name="T6" fmla="*/ 99 w 772"/>
                <a:gd name="T7" fmla="*/ 1111 h 3266"/>
                <a:gd name="T8" fmla="*/ 157 w 772"/>
                <a:gd name="T9" fmla="*/ 984 h 3266"/>
                <a:gd name="T10" fmla="*/ 170 w 772"/>
                <a:gd name="T11" fmla="*/ 904 h 3266"/>
                <a:gd name="T12" fmla="*/ 157 w 772"/>
                <a:gd name="T13" fmla="*/ 851 h 3266"/>
                <a:gd name="T14" fmla="*/ 106 w 772"/>
                <a:gd name="T15" fmla="*/ 812 h 3266"/>
                <a:gd name="T16" fmla="*/ 96 w 772"/>
                <a:gd name="T17" fmla="*/ 763 h 3266"/>
                <a:gd name="T18" fmla="*/ 114 w 772"/>
                <a:gd name="T19" fmla="*/ 693 h 3266"/>
                <a:gd name="T20" fmla="*/ 197 w 772"/>
                <a:gd name="T21" fmla="*/ 505 h 3266"/>
                <a:gd name="T22" fmla="*/ 205 w 772"/>
                <a:gd name="T23" fmla="*/ 413 h 3266"/>
                <a:gd name="T24" fmla="*/ 184 w 772"/>
                <a:gd name="T25" fmla="*/ 312 h 3266"/>
                <a:gd name="T26" fmla="*/ 114 w 772"/>
                <a:gd name="T27" fmla="*/ 263 h 3266"/>
                <a:gd name="T28" fmla="*/ 53 w 772"/>
                <a:gd name="T29" fmla="*/ 184 h 3266"/>
                <a:gd name="T30" fmla="*/ 0 w 772"/>
                <a:gd name="T31" fmla="*/ 0 h 3266"/>
                <a:gd name="T32" fmla="*/ 8 w 772"/>
                <a:gd name="T33" fmla="*/ 167 h 3266"/>
                <a:gd name="T34" fmla="*/ 48 w 772"/>
                <a:gd name="T35" fmla="*/ 267 h 3266"/>
                <a:gd name="T36" fmla="*/ 101 w 772"/>
                <a:gd name="T37" fmla="*/ 329 h 3266"/>
                <a:gd name="T38" fmla="*/ 160 w 772"/>
                <a:gd name="T39" fmla="*/ 364 h 3266"/>
                <a:gd name="T40" fmla="*/ 163 w 772"/>
                <a:gd name="T41" fmla="*/ 456 h 3266"/>
                <a:gd name="T42" fmla="*/ 133 w 772"/>
                <a:gd name="T43" fmla="*/ 553 h 3266"/>
                <a:gd name="T44" fmla="*/ 64 w 772"/>
                <a:gd name="T45" fmla="*/ 724 h 3266"/>
                <a:gd name="T46" fmla="*/ 61 w 772"/>
                <a:gd name="T47" fmla="*/ 834 h 3266"/>
                <a:gd name="T48" fmla="*/ 125 w 772"/>
                <a:gd name="T49" fmla="*/ 895 h 3266"/>
                <a:gd name="T50" fmla="*/ 122 w 772"/>
                <a:gd name="T51" fmla="*/ 952 h 3266"/>
                <a:gd name="T52" fmla="*/ 66 w 772"/>
                <a:gd name="T53" fmla="*/ 1071 h 3266"/>
                <a:gd name="T54" fmla="*/ 42 w 772"/>
                <a:gd name="T55" fmla="*/ 1185 h 3266"/>
                <a:gd name="T56" fmla="*/ 64 w 772"/>
                <a:gd name="T57" fmla="*/ 1308 h 3266"/>
                <a:gd name="T58" fmla="*/ 114 w 772"/>
                <a:gd name="T59" fmla="*/ 1374 h 3266"/>
                <a:gd name="T60" fmla="*/ 178 w 772"/>
                <a:gd name="T61" fmla="*/ 1427 h 3266"/>
                <a:gd name="T62" fmla="*/ 184 w 772"/>
                <a:gd name="T63" fmla="*/ 1379 h 3266"/>
                <a:gd name="T64" fmla="*/ 184 w 772"/>
                <a:gd name="T65" fmla="*/ 137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84 w 772"/>
                <a:gd name="T1" fmla="*/ 1578 h 3266"/>
                <a:gd name="T2" fmla="*/ 101 w 772"/>
                <a:gd name="T3" fmla="*/ 1473 h 3266"/>
                <a:gd name="T4" fmla="*/ 85 w 772"/>
                <a:gd name="T5" fmla="*/ 1392 h 3266"/>
                <a:gd name="T6" fmla="*/ 99 w 772"/>
                <a:gd name="T7" fmla="*/ 1271 h 3266"/>
                <a:gd name="T8" fmla="*/ 157 w 772"/>
                <a:gd name="T9" fmla="*/ 1126 h 3266"/>
                <a:gd name="T10" fmla="*/ 170 w 772"/>
                <a:gd name="T11" fmla="*/ 1035 h 3266"/>
                <a:gd name="T12" fmla="*/ 157 w 772"/>
                <a:gd name="T13" fmla="*/ 974 h 3266"/>
                <a:gd name="T14" fmla="*/ 106 w 772"/>
                <a:gd name="T15" fmla="*/ 930 h 3266"/>
                <a:gd name="T16" fmla="*/ 96 w 772"/>
                <a:gd name="T17" fmla="*/ 874 h 3266"/>
                <a:gd name="T18" fmla="*/ 114 w 772"/>
                <a:gd name="T19" fmla="*/ 794 h 3266"/>
                <a:gd name="T20" fmla="*/ 197 w 772"/>
                <a:gd name="T21" fmla="*/ 578 h 3266"/>
                <a:gd name="T22" fmla="*/ 205 w 772"/>
                <a:gd name="T23" fmla="*/ 473 h 3266"/>
                <a:gd name="T24" fmla="*/ 184 w 772"/>
                <a:gd name="T25" fmla="*/ 357 h 3266"/>
                <a:gd name="T26" fmla="*/ 114 w 772"/>
                <a:gd name="T27" fmla="*/ 302 h 3266"/>
                <a:gd name="T28" fmla="*/ 53 w 772"/>
                <a:gd name="T29" fmla="*/ 211 h 3266"/>
                <a:gd name="T30" fmla="*/ 0 w 772"/>
                <a:gd name="T31" fmla="*/ 0 h 3266"/>
                <a:gd name="T32" fmla="*/ 8 w 772"/>
                <a:gd name="T33" fmla="*/ 191 h 3266"/>
                <a:gd name="T34" fmla="*/ 48 w 772"/>
                <a:gd name="T35" fmla="*/ 306 h 3266"/>
                <a:gd name="T36" fmla="*/ 101 w 772"/>
                <a:gd name="T37" fmla="*/ 377 h 3266"/>
                <a:gd name="T38" fmla="*/ 160 w 772"/>
                <a:gd name="T39" fmla="*/ 417 h 3266"/>
                <a:gd name="T40" fmla="*/ 163 w 772"/>
                <a:gd name="T41" fmla="*/ 522 h 3266"/>
                <a:gd name="T42" fmla="*/ 133 w 772"/>
                <a:gd name="T43" fmla="*/ 633 h 3266"/>
                <a:gd name="T44" fmla="*/ 64 w 772"/>
                <a:gd name="T45" fmla="*/ 829 h 3266"/>
                <a:gd name="T46" fmla="*/ 61 w 772"/>
                <a:gd name="T47" fmla="*/ 955 h 3266"/>
                <a:gd name="T48" fmla="*/ 125 w 772"/>
                <a:gd name="T49" fmla="*/ 1025 h 3266"/>
                <a:gd name="T50" fmla="*/ 122 w 772"/>
                <a:gd name="T51" fmla="*/ 1090 h 3266"/>
                <a:gd name="T52" fmla="*/ 66 w 772"/>
                <a:gd name="T53" fmla="*/ 1226 h 3266"/>
                <a:gd name="T54" fmla="*/ 42 w 772"/>
                <a:gd name="T55" fmla="*/ 1357 h 3266"/>
                <a:gd name="T56" fmla="*/ 64 w 772"/>
                <a:gd name="T57" fmla="*/ 1497 h 3266"/>
                <a:gd name="T58" fmla="*/ 114 w 772"/>
                <a:gd name="T59" fmla="*/ 1572 h 3266"/>
                <a:gd name="T60" fmla="*/ 178 w 772"/>
                <a:gd name="T61" fmla="*/ 1633 h 3266"/>
                <a:gd name="T62" fmla="*/ 184 w 772"/>
                <a:gd name="T63" fmla="*/ 1578 h 3266"/>
                <a:gd name="T64" fmla="*/ 184 w 772"/>
                <a:gd name="T65" fmla="*/ 1578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31 w 245"/>
                  <a:gd name="T1" fmla="*/ 3 h 806"/>
                  <a:gd name="T2" fmla="*/ 33 w 245"/>
                  <a:gd name="T3" fmla="*/ 122 h 806"/>
                  <a:gd name="T4" fmla="*/ 0 w 245"/>
                  <a:gd name="T5" fmla="*/ 288 h 806"/>
                  <a:gd name="T6" fmla="*/ 20 w 245"/>
                  <a:gd name="T7" fmla="*/ 282 h 806"/>
                  <a:gd name="T8" fmla="*/ 55 w 245"/>
                  <a:gd name="T9" fmla="*/ 134 h 806"/>
                  <a:gd name="T10" fmla="*/ 62 w 245"/>
                  <a:gd name="T11" fmla="*/ 0 h 806"/>
                  <a:gd name="T12" fmla="*/ 31 w 245"/>
                  <a:gd name="T13" fmla="*/ 3 h 806"/>
                  <a:gd name="T14" fmla="*/ 31 w 245"/>
                  <a:gd name="T15" fmla="*/ 3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75 w 604"/>
                    <a:gd name="T3" fmla="*/ 66 h 349"/>
                    <a:gd name="T4" fmla="*/ 127 w 604"/>
                    <a:gd name="T5" fmla="*/ 125 h 349"/>
                    <a:gd name="T6" fmla="*/ 153 w 604"/>
                    <a:gd name="T7" fmla="*/ 50 h 349"/>
                    <a:gd name="T8" fmla="*/ 91 w 604"/>
                    <a:gd name="T9" fmla="*/ 3 h 349"/>
                    <a:gd name="T10" fmla="*/ 118 w 604"/>
                    <a:gd name="T11" fmla="*/ 66 h 349"/>
                    <a:gd name="T12" fmla="*/ 33 w 604"/>
                    <a:gd name="T13" fmla="*/ 6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187 w 1064"/>
                    <a:gd name="T1" fmla="*/ 46 h 1230"/>
                    <a:gd name="T2" fmla="*/ 123 w 1064"/>
                    <a:gd name="T3" fmla="*/ 125 h 1230"/>
                    <a:gd name="T4" fmla="*/ 41 w 1064"/>
                    <a:gd name="T5" fmla="*/ 271 h 1230"/>
                    <a:gd name="T6" fmla="*/ 0 w 1064"/>
                    <a:gd name="T7" fmla="*/ 392 h 1230"/>
                    <a:gd name="T8" fmla="*/ 15 w 1064"/>
                    <a:gd name="T9" fmla="*/ 438 h 1230"/>
                    <a:gd name="T10" fmla="*/ 66 w 1064"/>
                    <a:gd name="T11" fmla="*/ 428 h 1230"/>
                    <a:gd name="T12" fmla="*/ 146 w 1064"/>
                    <a:gd name="T13" fmla="*/ 325 h 1230"/>
                    <a:gd name="T14" fmla="*/ 221 w 1064"/>
                    <a:gd name="T15" fmla="*/ 190 h 1230"/>
                    <a:gd name="T16" fmla="*/ 261 w 1064"/>
                    <a:gd name="T17" fmla="*/ 96 h 1230"/>
                    <a:gd name="T18" fmla="*/ 269 w 1064"/>
                    <a:gd name="T19" fmla="*/ 30 h 1230"/>
                    <a:gd name="T20" fmla="*/ 247 w 1064"/>
                    <a:gd name="T21" fmla="*/ 0 h 1230"/>
                    <a:gd name="T22" fmla="*/ 211 w 1064"/>
                    <a:gd name="T23" fmla="*/ 23 h 1230"/>
                    <a:gd name="T24" fmla="*/ 245 w 1064"/>
                    <a:gd name="T25" fmla="*/ 38 h 1230"/>
                    <a:gd name="T26" fmla="*/ 221 w 1064"/>
                    <a:gd name="T27" fmla="*/ 125 h 1230"/>
                    <a:gd name="T28" fmla="*/ 174 w 1064"/>
                    <a:gd name="T29" fmla="*/ 234 h 1230"/>
                    <a:gd name="T30" fmla="*/ 88 w 1064"/>
                    <a:gd name="T31" fmla="*/ 359 h 1230"/>
                    <a:gd name="T32" fmla="*/ 29 w 1064"/>
                    <a:gd name="T33" fmla="*/ 397 h 1230"/>
                    <a:gd name="T34" fmla="*/ 34 w 1064"/>
                    <a:gd name="T35" fmla="*/ 336 h 1230"/>
                    <a:gd name="T36" fmla="*/ 110 w 1064"/>
                    <a:gd name="T37" fmla="*/ 179 h 1230"/>
                    <a:gd name="T38" fmla="*/ 210 w 1064"/>
                    <a:gd name="T39" fmla="*/ 42 h 1230"/>
                    <a:gd name="T40" fmla="*/ 187 w 1064"/>
                    <a:gd name="T41" fmla="*/ 46 h 1230"/>
                    <a:gd name="T42" fmla="*/ 187 w 1064"/>
                    <a:gd name="T43" fmla="*/ 4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490 w 2002"/>
                    <a:gd name="T1" fmla="*/ 0 h 2521"/>
                    <a:gd name="T2" fmla="*/ 0 w 2002"/>
                    <a:gd name="T3" fmla="*/ 898 h 2521"/>
                    <a:gd name="T4" fmla="*/ 48 w 2002"/>
                    <a:gd name="T5" fmla="*/ 873 h 2521"/>
                    <a:gd name="T6" fmla="*/ 505 w 2002"/>
                    <a:gd name="T7" fmla="*/ 22 h 2521"/>
                    <a:gd name="T8" fmla="*/ 490 w 2002"/>
                    <a:gd name="T9" fmla="*/ 0 h 2521"/>
                    <a:gd name="T10" fmla="*/ 49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24 w 3007"/>
                    <a:gd name="T1" fmla="*/ 1014 h 3771"/>
                    <a:gd name="T2" fmla="*/ 99 w 3007"/>
                    <a:gd name="T3" fmla="*/ 1010 h 3771"/>
                    <a:gd name="T4" fmla="*/ 207 w 3007"/>
                    <a:gd name="T5" fmla="*/ 1072 h 3771"/>
                    <a:gd name="T6" fmla="*/ 172 w 3007"/>
                    <a:gd name="T7" fmla="*/ 1004 h 3771"/>
                    <a:gd name="T8" fmla="*/ 93 w 3007"/>
                    <a:gd name="T9" fmla="*/ 963 h 3771"/>
                    <a:gd name="T10" fmla="*/ 161 w 3007"/>
                    <a:gd name="T11" fmla="*/ 969 h 3771"/>
                    <a:gd name="T12" fmla="*/ 247 w 3007"/>
                    <a:gd name="T13" fmla="*/ 1023 h 3771"/>
                    <a:gd name="T14" fmla="*/ 721 w 3007"/>
                    <a:gd name="T15" fmla="*/ 150 h 3771"/>
                    <a:gd name="T16" fmla="*/ 650 w 3007"/>
                    <a:gd name="T17" fmla="*/ 53 h 3771"/>
                    <a:gd name="T18" fmla="*/ 582 w 3007"/>
                    <a:gd name="T19" fmla="*/ 0 h 3771"/>
                    <a:gd name="T20" fmla="*/ 679 w 3007"/>
                    <a:gd name="T21" fmla="*/ 28 h 3771"/>
                    <a:gd name="T22" fmla="*/ 758 w 3007"/>
                    <a:gd name="T23" fmla="*/ 153 h 3771"/>
                    <a:gd name="T24" fmla="*/ 209 w 3007"/>
                    <a:gd name="T25" fmla="*/ 1167 h 3771"/>
                    <a:gd name="T26" fmla="*/ 121 w 3007"/>
                    <a:gd name="T27" fmla="*/ 1216 h 3771"/>
                    <a:gd name="T28" fmla="*/ 26 w 3007"/>
                    <a:gd name="T29" fmla="*/ 1344 h 3771"/>
                    <a:gd name="T30" fmla="*/ 0 w 3007"/>
                    <a:gd name="T31" fmla="*/ 1307 h 3771"/>
                    <a:gd name="T32" fmla="*/ 33 w 3007"/>
                    <a:gd name="T33" fmla="*/ 1294 h 3771"/>
                    <a:gd name="T34" fmla="*/ 95 w 3007"/>
                    <a:gd name="T35" fmla="*/ 1206 h 3771"/>
                    <a:gd name="T36" fmla="*/ 42 w 3007"/>
                    <a:gd name="T37" fmla="*/ 1167 h 3771"/>
                    <a:gd name="T38" fmla="*/ 42 w 3007"/>
                    <a:gd name="T39" fmla="*/ 1132 h 3771"/>
                    <a:gd name="T40" fmla="*/ 104 w 3007"/>
                    <a:gd name="T41" fmla="*/ 1175 h 3771"/>
                    <a:gd name="T42" fmla="*/ 104 w 3007"/>
                    <a:gd name="T43" fmla="*/ 1136 h 3771"/>
                    <a:gd name="T44" fmla="*/ 152 w 3007"/>
                    <a:gd name="T45" fmla="*/ 1148 h 3771"/>
                    <a:gd name="T46" fmla="*/ 108 w 3007"/>
                    <a:gd name="T47" fmla="*/ 1097 h 3771"/>
                    <a:gd name="T48" fmla="*/ 159 w 3007"/>
                    <a:gd name="T49" fmla="*/ 1091 h 3771"/>
                    <a:gd name="T50" fmla="*/ 24 w 3007"/>
                    <a:gd name="T51" fmla="*/ 1014 h 3771"/>
                    <a:gd name="T52" fmla="*/ 24 w 3007"/>
                    <a:gd name="T53" fmla="*/ 101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29 h 342"/>
                    <a:gd name="T2" fmla="*/ 64 w 673"/>
                    <a:gd name="T3" fmla="*/ 38 h 342"/>
                    <a:gd name="T4" fmla="*/ 160 w 673"/>
                    <a:gd name="T5" fmla="*/ 122 h 342"/>
                    <a:gd name="T6" fmla="*/ 169 w 673"/>
                    <a:gd name="T7" fmla="*/ 103 h 342"/>
                    <a:gd name="T8" fmla="*/ 112 w 673"/>
                    <a:gd name="T9" fmla="*/ 41 h 342"/>
                    <a:gd name="T10" fmla="*/ 7 w 673"/>
                    <a:gd name="T11" fmla="*/ 0 h 342"/>
                    <a:gd name="T12" fmla="*/ 0 w 673"/>
                    <a:gd name="T13" fmla="*/ 29 h 342"/>
                    <a:gd name="T14" fmla="*/ 0 w 673"/>
                    <a:gd name="T15" fmla="*/ 29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28 h 403"/>
                    <a:gd name="T2" fmla="*/ 86 w 716"/>
                    <a:gd name="T3" fmla="*/ 53 h 403"/>
                    <a:gd name="T4" fmla="*/ 161 w 716"/>
                    <a:gd name="T5" fmla="*/ 144 h 403"/>
                    <a:gd name="T6" fmla="*/ 181 w 716"/>
                    <a:gd name="T7" fmla="*/ 106 h 403"/>
                    <a:gd name="T8" fmla="*/ 106 w 716"/>
                    <a:gd name="T9" fmla="*/ 41 h 403"/>
                    <a:gd name="T10" fmla="*/ 18 w 716"/>
                    <a:gd name="T11" fmla="*/ 0 h 403"/>
                    <a:gd name="T12" fmla="*/ 0 w 716"/>
                    <a:gd name="T13" fmla="*/ 28 h 403"/>
                    <a:gd name="T14" fmla="*/ 0 w 716"/>
                    <a:gd name="T15" fmla="*/ 2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28 h 411"/>
                    <a:gd name="T2" fmla="*/ 80 w 717"/>
                    <a:gd name="T3" fmla="*/ 50 h 411"/>
                    <a:gd name="T4" fmla="*/ 164 w 717"/>
                    <a:gd name="T5" fmla="*/ 147 h 411"/>
                    <a:gd name="T6" fmla="*/ 181 w 717"/>
                    <a:gd name="T7" fmla="*/ 112 h 411"/>
                    <a:gd name="T8" fmla="*/ 99 w 717"/>
                    <a:gd name="T9" fmla="*/ 31 h 411"/>
                    <a:gd name="T10" fmla="*/ 14 w 717"/>
                    <a:gd name="T11" fmla="*/ 0 h 411"/>
                    <a:gd name="T12" fmla="*/ 0 w 717"/>
                    <a:gd name="T13" fmla="*/ 28 h 411"/>
                    <a:gd name="T14" fmla="*/ 0 w 717"/>
                    <a:gd name="T15" fmla="*/ 2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31 h 386"/>
                    <a:gd name="T2" fmla="*/ 69 w 709"/>
                    <a:gd name="T3" fmla="*/ 47 h 386"/>
                    <a:gd name="T4" fmla="*/ 168 w 709"/>
                    <a:gd name="T5" fmla="*/ 138 h 386"/>
                    <a:gd name="T6" fmla="*/ 179 w 709"/>
                    <a:gd name="T7" fmla="*/ 110 h 386"/>
                    <a:gd name="T8" fmla="*/ 77 w 709"/>
                    <a:gd name="T9" fmla="*/ 19 h 386"/>
                    <a:gd name="T10" fmla="*/ 11 w 709"/>
                    <a:gd name="T11" fmla="*/ 0 h 386"/>
                    <a:gd name="T12" fmla="*/ 0 w 709"/>
                    <a:gd name="T13" fmla="*/ 31 h 386"/>
                    <a:gd name="T14" fmla="*/ 0 w 709"/>
                    <a:gd name="T15" fmla="*/ 3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305300"/>
            <a:ext cx="6032500" cy="7493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altLang="ru-RU" sz="2400" smtClean="0">
                <a:solidFill>
                  <a:srgbClr val="66CCFF"/>
                </a:solidFill>
              </a:rPr>
              <a:t>8 группа</a:t>
            </a:r>
            <a:r>
              <a:rPr lang="ru-RU" altLang="ru-RU" sz="24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400" smtClean="0">
                <a:solidFill>
                  <a:schemeClr val="hlink"/>
                </a:solidFill>
              </a:rPr>
              <a:t>2015 г.</a:t>
            </a:r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5580063" y="5734050"/>
            <a:ext cx="2879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267744" y="2708920"/>
            <a:ext cx="487986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perspectiveRelaxedModerately"/>
              <a:lightRig rig="threePt" dir="t"/>
            </a:scene3d>
          </a:bodyPr>
          <a:lstStyle/>
          <a:p>
            <a:pPr algn="ctr">
              <a:defRPr/>
            </a:pPr>
            <a:r>
              <a:rPr lang="ru-RU" alt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5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День дублёра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B05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077" name="TextBox 2"/>
          <p:cNvSpPr txBox="1">
            <a:spLocks noChangeArrowheads="1"/>
          </p:cNvSpPr>
          <p:nvPr/>
        </p:nvSpPr>
        <p:spPr bwMode="auto">
          <a:xfrm>
            <a:off x="1116013" y="3716338"/>
            <a:ext cx="20161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3200">
                <a:solidFill>
                  <a:srgbClr val="00B050"/>
                </a:solidFill>
              </a:rPr>
              <a:t>1 апреля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56100" y="5776913"/>
            <a:ext cx="4248150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ru-RU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Составители Маврина И.Н</a:t>
            </a:r>
          </a:p>
          <a:p>
            <a:pPr algn="r">
              <a:defRPr/>
            </a:pPr>
            <a:r>
              <a:rPr lang="ru-RU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Карташова Т.М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333375"/>
            <a:ext cx="7786687" cy="57229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mtClean="0">
                <a:solidFill>
                  <a:schemeClr val="folHlink"/>
                </a:solidFill>
              </a:rPr>
              <a:t>Детки в садике живут,</a:t>
            </a:r>
            <a:br>
              <a:rPr lang="ru-RU" altLang="ru-RU" smtClean="0">
                <a:solidFill>
                  <a:schemeClr val="folHlink"/>
                </a:solidFill>
              </a:rPr>
            </a:br>
            <a:r>
              <a:rPr lang="ru-RU" altLang="ru-RU" smtClean="0">
                <a:solidFill>
                  <a:schemeClr val="folHlink"/>
                </a:solidFill>
              </a:rPr>
              <a:t>Здесь играют и поют,</a:t>
            </a:r>
            <a:br>
              <a:rPr lang="ru-RU" altLang="ru-RU" smtClean="0">
                <a:solidFill>
                  <a:schemeClr val="folHlink"/>
                </a:solidFill>
              </a:rPr>
            </a:br>
            <a:r>
              <a:rPr lang="ru-RU" altLang="ru-RU" smtClean="0">
                <a:solidFill>
                  <a:schemeClr val="folHlink"/>
                </a:solidFill>
              </a:rPr>
              <a:t>Здесь друзей себе находят,</a:t>
            </a:r>
            <a:br>
              <a:rPr lang="ru-RU" altLang="ru-RU" smtClean="0">
                <a:solidFill>
                  <a:schemeClr val="folHlink"/>
                </a:solidFill>
              </a:rPr>
            </a:br>
            <a:r>
              <a:rPr lang="ru-RU" altLang="ru-RU" smtClean="0">
                <a:solidFill>
                  <a:schemeClr val="folHlink"/>
                </a:solidFill>
              </a:rPr>
              <a:t>На прогулку с ними ходят. </a:t>
            </a:r>
            <a:br>
              <a:rPr lang="ru-RU" altLang="ru-RU" smtClean="0">
                <a:solidFill>
                  <a:schemeClr val="folHlink"/>
                </a:solidFill>
              </a:rPr>
            </a:br>
            <a:r>
              <a:rPr lang="ru-RU" altLang="ru-RU" smtClean="0">
                <a:solidFill>
                  <a:schemeClr val="folHlink"/>
                </a:solidFill>
              </a:rPr>
              <a:t/>
            </a:r>
            <a:br>
              <a:rPr lang="ru-RU" altLang="ru-RU" smtClean="0">
                <a:solidFill>
                  <a:schemeClr val="folHlink"/>
                </a:solidFill>
              </a:rPr>
            </a:br>
            <a:r>
              <a:rPr lang="ru-RU" altLang="ru-RU" smtClean="0">
                <a:solidFill>
                  <a:schemeClr val="folHlink"/>
                </a:solidFill>
              </a:rPr>
              <a:t>Вместе спорят и мечтают,</a:t>
            </a:r>
            <a:br>
              <a:rPr lang="ru-RU" altLang="ru-RU" smtClean="0">
                <a:solidFill>
                  <a:schemeClr val="folHlink"/>
                </a:solidFill>
              </a:rPr>
            </a:br>
            <a:r>
              <a:rPr lang="ru-RU" altLang="ru-RU" smtClean="0">
                <a:solidFill>
                  <a:schemeClr val="folHlink"/>
                </a:solidFill>
              </a:rPr>
              <a:t>Незаметно подрастают.</a:t>
            </a:r>
            <a:br>
              <a:rPr lang="ru-RU" altLang="ru-RU" smtClean="0">
                <a:solidFill>
                  <a:schemeClr val="folHlink"/>
                </a:solidFill>
              </a:rPr>
            </a:br>
            <a:r>
              <a:rPr lang="ru-RU" altLang="ru-RU" smtClean="0">
                <a:solidFill>
                  <a:schemeClr val="folHlink"/>
                </a:solidFill>
              </a:rPr>
              <a:t>Детский сад - второй ваш дом,</a:t>
            </a:r>
            <a:br>
              <a:rPr lang="ru-RU" altLang="ru-RU" smtClean="0">
                <a:solidFill>
                  <a:schemeClr val="folHlink"/>
                </a:solidFill>
              </a:rPr>
            </a:br>
            <a:r>
              <a:rPr lang="ru-RU" altLang="ru-RU" smtClean="0">
                <a:solidFill>
                  <a:schemeClr val="folHlink"/>
                </a:solidFill>
              </a:rPr>
              <a:t>Как тепло, уютно в нем! </a:t>
            </a:r>
            <a:br>
              <a:rPr lang="ru-RU" altLang="ru-RU" smtClean="0">
                <a:solidFill>
                  <a:schemeClr val="folHlink"/>
                </a:solidFill>
              </a:rPr>
            </a:br>
            <a:r>
              <a:rPr lang="ru-RU" altLang="ru-RU" smtClean="0">
                <a:solidFill>
                  <a:schemeClr val="folHlink"/>
                </a:solidFill>
              </a:rPr>
              <a:t/>
            </a:r>
            <a:br>
              <a:rPr lang="ru-RU" altLang="ru-RU" smtClean="0">
                <a:solidFill>
                  <a:schemeClr val="folHlink"/>
                </a:solidFill>
              </a:rPr>
            </a:br>
            <a:r>
              <a:rPr lang="ru-RU" altLang="ru-RU" smtClean="0">
                <a:solidFill>
                  <a:schemeClr val="folHlink"/>
                </a:solidFill>
              </a:rPr>
              <a:t>Вы его любите, дети,</a:t>
            </a:r>
            <a:br>
              <a:rPr lang="ru-RU" altLang="ru-RU" smtClean="0">
                <a:solidFill>
                  <a:schemeClr val="folHlink"/>
                </a:solidFill>
              </a:rPr>
            </a:br>
            <a:r>
              <a:rPr lang="ru-RU" altLang="ru-RU" smtClean="0">
                <a:solidFill>
                  <a:schemeClr val="folHlink"/>
                </a:solidFill>
              </a:rPr>
              <a:t>Самый добрый дом на свете! 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5"/>
          <p:cNvSpPr>
            <a:spLocks noGrp="1" noChangeArrowheads="1"/>
          </p:cNvSpPr>
          <p:nvPr>
            <p:ph sz="quarter" idx="2"/>
          </p:nvPr>
        </p:nvSpPr>
        <p:spPr>
          <a:xfrm flipV="1">
            <a:off x="468313" y="6086475"/>
            <a:ext cx="215900" cy="79375"/>
          </a:xfrm>
        </p:spPr>
        <p:txBody>
          <a:bodyPr/>
          <a:lstStyle/>
          <a:p>
            <a:pPr eaLnBrk="1" hangingPunct="1"/>
            <a:endParaRPr lang="ru-RU" altLang="ru-RU" sz="2400" smtClean="0"/>
          </a:p>
        </p:txBody>
      </p:sp>
      <p:sp>
        <p:nvSpPr>
          <p:cNvPr id="5123" name="Rectangle 16"/>
          <p:cNvSpPr>
            <a:spLocks noGrp="1" noChangeArrowheads="1"/>
          </p:cNvSpPr>
          <p:nvPr>
            <p:ph type="body" sz="half" idx="3"/>
          </p:nvPr>
        </p:nvSpPr>
        <p:spPr>
          <a:xfrm>
            <a:off x="4648200" y="1341438"/>
            <a:ext cx="4038600" cy="47148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smtClean="0">
                <a:solidFill>
                  <a:srgbClr val="0033CC"/>
                </a:solidFill>
              </a:rPr>
              <a:t>Утром в садик все пришли</a:t>
            </a:r>
            <a:br>
              <a:rPr lang="ru-RU" altLang="ru-RU" sz="2400" smtClean="0">
                <a:solidFill>
                  <a:srgbClr val="0033CC"/>
                </a:solidFill>
              </a:rPr>
            </a:br>
            <a:r>
              <a:rPr lang="ru-RU" altLang="ru-RU" sz="2400" smtClean="0">
                <a:solidFill>
                  <a:srgbClr val="0033CC"/>
                </a:solidFill>
              </a:rPr>
              <a:t>Играть с друзьями будем мы</a:t>
            </a:r>
            <a:br>
              <a:rPr lang="ru-RU" altLang="ru-RU" sz="2400" smtClean="0">
                <a:solidFill>
                  <a:srgbClr val="0033CC"/>
                </a:solidFill>
              </a:rPr>
            </a:br>
            <a:r>
              <a:rPr lang="ru-RU" altLang="ru-RU" sz="2400" smtClean="0">
                <a:solidFill>
                  <a:srgbClr val="0033CC"/>
                </a:solidFill>
              </a:rPr>
              <a:t>Упражнения, зарядка</a:t>
            </a:r>
            <a:br>
              <a:rPr lang="ru-RU" altLang="ru-RU" sz="2400" smtClean="0">
                <a:solidFill>
                  <a:srgbClr val="0033CC"/>
                </a:solidFill>
              </a:rPr>
            </a:br>
            <a:r>
              <a:rPr lang="ru-RU" altLang="ru-RU" sz="2400" smtClean="0">
                <a:solidFill>
                  <a:srgbClr val="0033CC"/>
                </a:solidFill>
              </a:rPr>
              <a:t>Нам нужны как подзарядка</a:t>
            </a:r>
            <a:br>
              <a:rPr lang="ru-RU" altLang="ru-RU" sz="2400" smtClean="0">
                <a:solidFill>
                  <a:srgbClr val="0033CC"/>
                </a:solidFill>
              </a:rPr>
            </a:br>
            <a:r>
              <a:rPr lang="ru-RU" altLang="ru-RU" sz="2400" smtClean="0">
                <a:solidFill>
                  <a:srgbClr val="0033CC"/>
                </a:solidFill>
              </a:rPr>
              <a:t>К завтраку готовы мы,</a:t>
            </a:r>
            <a:br>
              <a:rPr lang="ru-RU" altLang="ru-RU" sz="2400" smtClean="0">
                <a:solidFill>
                  <a:srgbClr val="0033CC"/>
                </a:solidFill>
              </a:rPr>
            </a:br>
            <a:r>
              <a:rPr lang="ru-RU" altLang="ru-RU" sz="2400" smtClean="0">
                <a:solidFill>
                  <a:srgbClr val="0033CC"/>
                </a:solidFill>
              </a:rPr>
              <a:t>Нас ждут накрытые столы </a:t>
            </a:r>
          </a:p>
        </p:txBody>
      </p:sp>
      <p:pic>
        <p:nvPicPr>
          <p:cNvPr id="5124" name="Picture 17" descr="IMG_030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765175"/>
            <a:ext cx="3309937" cy="4537075"/>
          </a:xfrm>
        </p:spPr>
      </p:pic>
      <p:sp>
        <p:nvSpPr>
          <p:cNvPr id="2" name="Прямоугольник 1"/>
          <p:cNvSpPr/>
          <p:nvPr/>
        </p:nvSpPr>
        <p:spPr>
          <a:xfrm>
            <a:off x="2339752" y="5373216"/>
            <a:ext cx="5673348" cy="10772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Мама </a:t>
            </a:r>
            <a:r>
              <a:rPr lang="ru-RU" sz="32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Сальжанова</a:t>
            </a:r>
            <a:r>
              <a:rPr lang="ru-RU" sz="32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Сережи </a:t>
            </a:r>
          </a:p>
          <a:p>
            <a:pPr algn="ctr">
              <a:defRPr/>
            </a:pPr>
            <a:r>
              <a:rPr lang="ru-RU" sz="32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покормила нас завтраком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8" descr="IMG_20150401_10453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873777">
            <a:off x="4787900" y="476250"/>
            <a:ext cx="3827463" cy="2152650"/>
          </a:xfrm>
        </p:spPr>
      </p:pic>
      <p:pic>
        <p:nvPicPr>
          <p:cNvPr id="6147" name="Picture 20" descr="IMG_20150401_104709"/>
          <p:cNvPicPr>
            <a:picLocks noGrp="1" noChangeAspect="1" noChangeArrowheads="1"/>
          </p:cNvPicPr>
          <p:nvPr>
            <p:ph sz="half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0887263">
            <a:off x="225425" y="2292350"/>
            <a:ext cx="4038600" cy="2271713"/>
          </a:xfrm>
        </p:spPr>
      </p:pic>
      <p:pic>
        <p:nvPicPr>
          <p:cNvPr id="6148" name="Picture 24" descr="IMG_20150401_10473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824641">
            <a:off x="3582988" y="2632075"/>
            <a:ext cx="3851275" cy="2135188"/>
          </a:xfrm>
        </p:spPr>
      </p:pic>
      <p:sp>
        <p:nvSpPr>
          <p:cNvPr id="6149" name="Rectangle 33"/>
          <p:cNvSpPr>
            <a:spLocks noGrp="1" noChangeArrowheads="1"/>
          </p:cNvSpPr>
          <p:nvPr>
            <p:ph sz="quarter" idx="1"/>
          </p:nvPr>
        </p:nvSpPr>
        <p:spPr>
          <a:xfrm>
            <a:off x="179388" y="188913"/>
            <a:ext cx="4038600" cy="2151062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solidFill>
                  <a:srgbClr val="FF9966"/>
                </a:solidFill>
                <a:latin typeface="Times New Roman" pitchFamily="18" charset="0"/>
                <a:cs typeface="Times New Roman" pitchFamily="18" charset="0"/>
              </a:rPr>
              <a:t>Над бумажным над листом</a:t>
            </a:r>
            <a:br>
              <a:rPr lang="ru-RU" altLang="ru-RU" sz="1800" b="1" smtClean="0">
                <a:solidFill>
                  <a:srgbClr val="FF99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smtClean="0">
                <a:solidFill>
                  <a:srgbClr val="FF9966"/>
                </a:solidFill>
                <a:latin typeface="Times New Roman" pitchFamily="18" charset="0"/>
                <a:cs typeface="Times New Roman" pitchFamily="18" charset="0"/>
              </a:rPr>
              <a:t>Машет кисточка хвостом.</a:t>
            </a:r>
            <a:br>
              <a:rPr lang="ru-RU" altLang="ru-RU" sz="1800" b="1" smtClean="0">
                <a:solidFill>
                  <a:srgbClr val="FF99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smtClean="0">
                <a:solidFill>
                  <a:srgbClr val="FF9966"/>
                </a:solidFill>
                <a:latin typeface="Times New Roman" pitchFamily="18" charset="0"/>
                <a:cs typeface="Times New Roman" pitchFamily="18" charset="0"/>
              </a:rPr>
              <a:t>И не просто машет,</a:t>
            </a:r>
            <a:br>
              <a:rPr lang="ru-RU" altLang="ru-RU" sz="1800" b="1" smtClean="0">
                <a:solidFill>
                  <a:srgbClr val="FF99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smtClean="0">
                <a:solidFill>
                  <a:srgbClr val="FF9966"/>
                </a:solidFill>
                <a:latin typeface="Times New Roman" pitchFamily="18" charset="0"/>
                <a:cs typeface="Times New Roman" pitchFamily="18" charset="0"/>
              </a:rPr>
              <a:t>А бумагу мажет,</a:t>
            </a:r>
            <a:br>
              <a:rPr lang="ru-RU" altLang="ru-RU" sz="1800" b="1" smtClean="0">
                <a:solidFill>
                  <a:srgbClr val="FF99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smtClean="0">
                <a:solidFill>
                  <a:srgbClr val="FF9966"/>
                </a:solidFill>
                <a:latin typeface="Times New Roman" pitchFamily="18" charset="0"/>
                <a:cs typeface="Times New Roman" pitchFamily="18" charset="0"/>
              </a:rPr>
              <a:t>Красит в разные цвета.</a:t>
            </a:r>
            <a:br>
              <a:rPr lang="ru-RU" altLang="ru-RU" sz="1800" b="1" smtClean="0">
                <a:solidFill>
                  <a:srgbClr val="FF99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smtClean="0">
                <a:solidFill>
                  <a:srgbClr val="FF9966"/>
                </a:solidFill>
                <a:latin typeface="Times New Roman" pitchFamily="18" charset="0"/>
                <a:cs typeface="Times New Roman" pitchFamily="18" charset="0"/>
              </a:rPr>
              <a:t>Ах, какая красота!</a:t>
            </a:r>
            <a:r>
              <a:rPr lang="ru-RU" altLang="ru-RU" sz="2400" b="1" smtClean="0">
                <a:solidFill>
                  <a:srgbClr val="FF99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150" name="Rectangle 34"/>
          <p:cNvSpPr>
            <a:spLocks noChangeArrowheads="1"/>
          </p:cNvSpPr>
          <p:nvPr/>
        </p:nvSpPr>
        <p:spPr bwMode="auto">
          <a:xfrm>
            <a:off x="1482725" y="4646613"/>
            <a:ext cx="3744913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FF9966"/>
                </a:solidFill>
                <a:latin typeface="Times New Roman" pitchFamily="18" charset="0"/>
                <a:cs typeface="Times New Roman" pitchFamily="18" charset="0"/>
              </a:rPr>
              <a:t>Красный, синий, золотой,</a:t>
            </a:r>
          </a:p>
          <a:p>
            <a:pPr algn="ctr" eaLnBrk="1" hangingPunct="1"/>
            <a:r>
              <a:rPr lang="ru-RU" altLang="ru-RU" b="1">
                <a:solidFill>
                  <a:srgbClr val="FF9966"/>
                </a:solidFill>
                <a:latin typeface="Times New Roman" pitchFamily="18" charset="0"/>
                <a:cs typeface="Times New Roman" pitchFamily="18" charset="0"/>
              </a:rPr>
              <a:t>Расскажи, еще какой?</a:t>
            </a:r>
          </a:p>
          <a:p>
            <a:pPr algn="ctr" eaLnBrk="1" hangingPunct="1"/>
            <a:r>
              <a:rPr lang="ru-RU" altLang="ru-RU" b="1">
                <a:solidFill>
                  <a:srgbClr val="FF9966"/>
                </a:solidFill>
                <a:latin typeface="Times New Roman" pitchFamily="18" charset="0"/>
                <a:cs typeface="Times New Roman" pitchFamily="18" charset="0"/>
              </a:rPr>
              <a:t>Желтый, белый и зеленый,</a:t>
            </a:r>
          </a:p>
          <a:p>
            <a:pPr algn="ctr" eaLnBrk="1" hangingPunct="1"/>
            <a:r>
              <a:rPr lang="ru-RU" altLang="ru-RU" b="1">
                <a:solidFill>
                  <a:srgbClr val="FF9966"/>
                </a:solidFill>
                <a:latin typeface="Times New Roman" pitchFamily="18" charset="0"/>
                <a:cs typeface="Times New Roman" pitchFamily="18" charset="0"/>
              </a:rPr>
              <a:t>Серебристый и бордовый...</a:t>
            </a:r>
          </a:p>
          <a:p>
            <a:pPr algn="ctr" eaLnBrk="1" hangingPunct="1"/>
            <a:r>
              <a:rPr lang="ru-RU" altLang="ru-RU" b="1">
                <a:solidFill>
                  <a:srgbClr val="FF9966"/>
                </a:solidFill>
                <a:latin typeface="Times New Roman" pitchFamily="18" charset="0"/>
                <a:cs typeface="Times New Roman" pitchFamily="18" charset="0"/>
              </a:rPr>
              <a:t>Да, не хватит нам листа,</a:t>
            </a:r>
          </a:p>
          <a:p>
            <a:pPr algn="ctr" eaLnBrk="1" hangingPunct="1"/>
            <a:r>
              <a:rPr lang="ru-RU" altLang="ru-RU" b="1">
                <a:solidFill>
                  <a:srgbClr val="FF9966"/>
                </a:solidFill>
                <a:latin typeface="Times New Roman" pitchFamily="18" charset="0"/>
                <a:cs typeface="Times New Roman" pitchFamily="18" charset="0"/>
              </a:rPr>
              <a:t>Чтобы показать цвета</a:t>
            </a:r>
            <a:r>
              <a:rPr lang="ru-RU" altLang="ru-RU" b="1">
                <a:solidFill>
                  <a:srgbClr val="FF9966"/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007932" y="5186184"/>
            <a:ext cx="4136068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cap="all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Мама</a:t>
            </a:r>
          </a:p>
          <a:p>
            <a:pPr algn="ctr">
              <a:defRPr/>
            </a:pPr>
            <a:r>
              <a:rPr lang="ru-RU" sz="2400" b="1" cap="all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Горбачевой </a:t>
            </a:r>
            <a:r>
              <a:rPr lang="ru-RU" sz="2400" b="1" cap="all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Ксюши   </a:t>
            </a:r>
            <a:endParaRPr lang="ru-RU" sz="2400" b="1" cap="all" dirty="0">
              <a:ln w="0"/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>
              <a:defRPr/>
            </a:pPr>
            <a:r>
              <a:rPr lang="ru-RU" sz="2400" b="1" cap="all" dirty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Рисовала  с нами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4" descr="IMG_20150401_12480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1013525">
            <a:off x="323850" y="2420938"/>
            <a:ext cx="5183188" cy="2914650"/>
          </a:xfrm>
        </p:spPr>
      </p:pic>
      <p:pic>
        <p:nvPicPr>
          <p:cNvPr id="7171" name="Picture 15" descr="IMG_20150401_12481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336701">
            <a:off x="6588125" y="635000"/>
            <a:ext cx="2012950" cy="3173413"/>
          </a:xfrm>
        </p:spPr>
      </p:pic>
      <p:sp>
        <p:nvSpPr>
          <p:cNvPr id="7172" name="Rectangle 16"/>
          <p:cNvSpPr>
            <a:spLocks noChangeArrowheads="1"/>
          </p:cNvSpPr>
          <p:nvPr/>
        </p:nvSpPr>
        <p:spPr bwMode="auto">
          <a:xfrm>
            <a:off x="533400" y="615950"/>
            <a:ext cx="3494088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>
                <a:solidFill>
                  <a:srgbClr val="FF0000"/>
                </a:solidFill>
                <a:latin typeface="Verdana" pitchFamily="34" charset="0"/>
              </a:rPr>
              <a:t>Сон подумал у порога,</a:t>
            </a:r>
            <a:br>
              <a:rPr lang="ru-RU" altLang="ru-RU">
                <a:solidFill>
                  <a:srgbClr val="FF0000"/>
                </a:solidFill>
                <a:latin typeface="Verdana" pitchFamily="34" charset="0"/>
              </a:rPr>
            </a:br>
            <a:r>
              <a:rPr lang="ru-RU" altLang="ru-RU">
                <a:solidFill>
                  <a:srgbClr val="FF0000"/>
                </a:solidFill>
                <a:latin typeface="Verdana" pitchFamily="34" charset="0"/>
              </a:rPr>
              <a:t>Подождать решил немного.</a:t>
            </a:r>
            <a:br>
              <a:rPr lang="ru-RU" altLang="ru-RU">
                <a:solidFill>
                  <a:srgbClr val="FF0000"/>
                </a:solidFill>
                <a:latin typeface="Verdana" pitchFamily="34" charset="0"/>
              </a:rPr>
            </a:br>
            <a:r>
              <a:rPr lang="ru-RU" altLang="ru-RU">
                <a:solidFill>
                  <a:srgbClr val="FF0000"/>
                </a:solidFill>
                <a:latin typeface="Verdana" pitchFamily="34" charset="0"/>
              </a:rPr>
              <a:t>Два часа ходил, зевал,</a:t>
            </a:r>
            <a:br>
              <a:rPr lang="ru-RU" altLang="ru-RU">
                <a:solidFill>
                  <a:srgbClr val="FF0000"/>
                </a:solidFill>
                <a:latin typeface="Verdana" pitchFamily="34" charset="0"/>
              </a:rPr>
            </a:br>
            <a:r>
              <a:rPr lang="ru-RU" altLang="ru-RU">
                <a:solidFill>
                  <a:srgbClr val="FF0000"/>
                </a:solidFill>
                <a:latin typeface="Verdana" pitchFamily="34" charset="0"/>
              </a:rPr>
              <a:t>Но никто не засыпал… </a:t>
            </a:r>
          </a:p>
        </p:txBody>
      </p:sp>
      <p:sp>
        <p:nvSpPr>
          <p:cNvPr id="7173" name="Rectangle 17"/>
          <p:cNvSpPr>
            <a:spLocks noChangeArrowheads="1"/>
          </p:cNvSpPr>
          <p:nvPr/>
        </p:nvSpPr>
        <p:spPr bwMode="auto">
          <a:xfrm>
            <a:off x="5867400" y="4221163"/>
            <a:ext cx="291465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>
                <a:solidFill>
                  <a:srgbClr val="FF0000"/>
                </a:solidFill>
                <a:latin typeface="Verdana" pitchFamily="34" charset="0"/>
              </a:rPr>
              <a:t>Хватит! Сколько можно ждать?!</a:t>
            </a:r>
            <a:br>
              <a:rPr lang="ru-RU" altLang="ru-RU">
                <a:solidFill>
                  <a:srgbClr val="FF0000"/>
                </a:solidFill>
                <a:latin typeface="Verdana" pitchFamily="34" charset="0"/>
              </a:rPr>
            </a:br>
            <a:r>
              <a:rPr lang="ru-RU" altLang="ru-RU">
                <a:solidFill>
                  <a:srgbClr val="FF0000"/>
                </a:solidFill>
                <a:latin typeface="Verdana" pitchFamily="34" charset="0"/>
              </a:rPr>
              <a:t>Сон побрёл в свою кровать.</a:t>
            </a:r>
            <a:br>
              <a:rPr lang="ru-RU" altLang="ru-RU">
                <a:solidFill>
                  <a:srgbClr val="FF0000"/>
                </a:solidFill>
                <a:latin typeface="Verdana" pitchFamily="34" charset="0"/>
              </a:rPr>
            </a:br>
            <a:r>
              <a:rPr lang="ru-RU" altLang="ru-RU">
                <a:solidFill>
                  <a:srgbClr val="FF0000"/>
                </a:solidFill>
                <a:latin typeface="Verdana" pitchFamily="34" charset="0"/>
              </a:rPr>
              <a:t>Он ужасно утомился!</a:t>
            </a:r>
            <a:br>
              <a:rPr lang="ru-RU" altLang="ru-RU">
                <a:solidFill>
                  <a:srgbClr val="FF0000"/>
                </a:solidFill>
                <a:latin typeface="Verdana" pitchFamily="34" charset="0"/>
              </a:rPr>
            </a:br>
            <a:r>
              <a:rPr lang="ru-RU" altLang="ru-RU">
                <a:solidFill>
                  <a:srgbClr val="FF0000"/>
                </a:solidFill>
                <a:latin typeface="Verdana" pitchFamily="34" charset="0"/>
              </a:rPr>
              <a:t>Лёг и … сам себе приснился.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020743" y="611590"/>
            <a:ext cx="4286751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Мама </a:t>
            </a:r>
            <a:r>
              <a:rPr lang="ru-RU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Вильковской</a:t>
            </a: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Златы </a:t>
            </a:r>
          </a:p>
          <a:p>
            <a:pPr algn="ctr">
              <a:defRPr/>
            </a:pP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почитала нам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сказки 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перед сном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123</TotalTime>
  <Words>93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Пастель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дублёра</dc:title>
  <dc:creator>USer</dc:creator>
  <cp:lastModifiedBy>Administrator</cp:lastModifiedBy>
  <cp:revision>9</cp:revision>
  <dcterms:created xsi:type="dcterms:W3CDTF">2015-04-13T13:24:21Z</dcterms:created>
  <dcterms:modified xsi:type="dcterms:W3CDTF">2015-04-25T06:10:32Z</dcterms:modified>
</cp:coreProperties>
</file>