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7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152461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366E-2B49-438E-B9C6-5C02B7F7B574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1041-BA91-4A10-B9D3-9F06FA2E5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58BF-0803-4EF6-B44F-802CAB7FE5C0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3AAFE-3936-4129-9AD6-6D614735B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598A-1976-4252-B92C-39BCF6D08B04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2993-465D-4A51-B8AC-A9D65C1D3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1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38B8-F912-4777-9E95-A99DFD1B0D77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9D01-F829-4895-8316-BEDD6FA4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C27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3E21-6498-4B9D-BC7D-2399C4F8967B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57C6-09EB-4CCE-9DC7-9EE1F2972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43836"/>
            <a:ext cx="6710784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C90E-6A59-4BB4-B5CE-69BA870A0DB4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6DCC-2808-4EC4-A0AA-BAB04A81E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4A9A-54E6-4B9D-AA8D-95DBFDDFAB40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4D92-92C9-49DE-BBBB-220C26F0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2B8B-DB24-436A-A9F4-95169E8E286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FD74-7F3E-438C-9FBA-9D94E68A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7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C270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77AA-4241-4ACF-A966-4EEFB550960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741B-7206-471C-A52F-F31932AE6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9A92-97B7-4686-B406-4453543D8459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6B1C-0948-4B0B-AD99-084D81DDD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B682-53F6-41BE-82CD-30EE833A4F15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7D3A-269B-42DF-A53B-E33245E05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DFD2-5F52-41A0-828B-140D08AA9B12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F5C7-1C1B-44BF-80DD-F9CB0898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3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1FD114-0F43-4957-B0A3-2E50D2AC5061}" type="datetimeFigureOut">
              <a:rPr lang="en-US"/>
              <a:pPr>
                <a:defRPr/>
              </a:pPr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A4FE2-5761-4C0D-85A4-F2A03857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4063" y="681038"/>
            <a:ext cx="7772400" cy="858837"/>
          </a:xfrm>
        </p:spPr>
        <p:txBody>
          <a:bodyPr/>
          <a:lstStyle/>
          <a:p>
            <a:pPr eaLnBrk="1" hangingPunct="1"/>
            <a:r>
              <a:rPr lang="ru-RU" altLang="ru-RU" smtClean="0"/>
              <a:t>«День летнего именинника»</a:t>
            </a:r>
            <a:endParaRPr lang="en-US" altLang="ru-RU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128838" y="1524000"/>
            <a:ext cx="6718300" cy="1600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Хороших друзей,</a:t>
            </a:r>
          </a:p>
          <a:p>
            <a:pPr eaLnBrk="1" hangingPunct="1">
              <a:defRPr/>
            </a:pPr>
            <a:r>
              <a:rPr lang="ru-RU" dirty="0" smtClean="0"/>
              <a:t>Интересных открытий, </a:t>
            </a:r>
          </a:p>
          <a:p>
            <a:pPr eaLnBrk="1" hangingPunct="1">
              <a:defRPr/>
            </a:pPr>
            <a:r>
              <a:rPr lang="ru-RU" dirty="0" smtClean="0"/>
              <a:t>Веселого смеха</a:t>
            </a:r>
          </a:p>
          <a:p>
            <a:pPr eaLnBrk="1" hangingPunct="1">
              <a:defRPr/>
            </a:pPr>
            <a:r>
              <a:rPr lang="ru-RU" dirty="0" smtClean="0"/>
              <a:t>И ярких событий!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20171003_100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374900"/>
            <a:ext cx="3109912" cy="174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Новая папка\20171003_1009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89960"/>
            <a:ext cx="3111500" cy="174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6" name="Picture 5" descr="C:\Users\User\Desktop\Новая папка\20171003_1009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289960"/>
            <a:ext cx="1622425" cy="259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7" descr="C:\Users\User\Desktop\Новая папка\20171003_1009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8302625"/>
            <a:ext cx="32289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276295"/>
            <a:ext cx="1527175" cy="244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3" y="2796931"/>
            <a:ext cx="1831975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2360065"/>
            <a:ext cx="1806575" cy="3211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4419600" y="3581400"/>
            <a:ext cx="3767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Желаем тебе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 здоровья, и сил,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 счастья в придачу –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тебе, Михаил!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03" y="219730"/>
            <a:ext cx="1471613" cy="2614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912" y="3465797"/>
            <a:ext cx="1843087" cy="3052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14" y="205195"/>
            <a:ext cx="3249305" cy="1827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" y="2419577"/>
            <a:ext cx="3519487" cy="1979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" y="129623"/>
            <a:ext cx="3435044" cy="1934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32" y="2301578"/>
            <a:ext cx="3519487" cy="1981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52388" y="4651375"/>
            <a:ext cx="36401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 Днем  рождения, Артем, поздравляем!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Смеха, радости, добра пожелаем.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Пусть улыбки день деньской окружают,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а события всегда вдохновляют!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3" y="222195"/>
            <a:ext cx="3120513" cy="1755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61" y="222195"/>
            <a:ext cx="3367392" cy="189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" y="2881681"/>
            <a:ext cx="3114675" cy="175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4956175"/>
            <a:ext cx="318928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26" y="2783623"/>
            <a:ext cx="3286094" cy="184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" y="4800413"/>
            <a:ext cx="3196199" cy="1796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3209925" y="833438"/>
            <a:ext cx="3500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Леру с Днем рождения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Мы хотим поздравить!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Удачи и везения,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Пусть верные друзья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Тебя собою радуют,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Поддержкою своей,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жизнь радостями балует,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счастливых больше дней!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 </a:t>
            </a:r>
            <a:endParaRPr lang="en-US" altLang="ru-RU" smtClean="0"/>
          </a:p>
        </p:txBody>
      </p:sp>
      <p:pic>
        <p:nvPicPr>
          <p:cNvPr id="614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222250"/>
            <a:ext cx="3256453" cy="1831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8" y="2633419"/>
            <a:ext cx="3214688" cy="1808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8" y="4803345"/>
            <a:ext cx="3323637" cy="1869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48" y="2512770"/>
            <a:ext cx="3430588" cy="1928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01" y="4803345"/>
            <a:ext cx="3435735" cy="1933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0" y="527050"/>
            <a:ext cx="3425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Роман самый романтичный,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Красивый и обаятельный.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Роман самый практичный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 привлекательный!</a:t>
            </a:r>
          </a:p>
        </p:txBody>
      </p:sp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6251575" y="222250"/>
            <a:ext cx="2813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Роман, прими поздравленья,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В один из праздничных дней.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Пусть жизнь будет приключеньем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 полна новых идей!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67" y="133349"/>
            <a:ext cx="3800475" cy="2138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7" y="2271712"/>
            <a:ext cx="3349625" cy="188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7" y="4625732"/>
            <a:ext cx="3369106" cy="1895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82" y="2512770"/>
            <a:ext cx="3757612" cy="2112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601663" y="374650"/>
            <a:ext cx="35179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 Днем рожденья, милая Анюта!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Мы желаем радости и счастья,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Сил, здоровья, вечной красоты,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Обойдут пускай тебя ненастья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 всегда сбываются мечты!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3350"/>
            <a:ext cx="32988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71450"/>
            <a:ext cx="33607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488169"/>
            <a:ext cx="3486150" cy="1960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47" y="4596483"/>
            <a:ext cx="3295650" cy="185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87" y="2207360"/>
            <a:ext cx="3502025" cy="1970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601663" y="1993900"/>
            <a:ext cx="2901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Поздравляем Машу,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Солнышко ты наше!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Имениннице подарим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Стишок душевный!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Чтобы Маша не болела,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Чтоб душа у Маши пела,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Чтобы солнце ей светило,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Чтобы счастье привалило!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2" y="229220"/>
            <a:ext cx="3430978" cy="193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8" y="4650640"/>
            <a:ext cx="3375808" cy="189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07713"/>
            <a:ext cx="3486150" cy="196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0" y="2360065"/>
            <a:ext cx="3486150" cy="196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4724400" y="2665413"/>
            <a:ext cx="4238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Милая Эвелина, с Днем рождения тебя!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Пусть будет счастливою твоя судьба,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Пусть каждый день приятно удивляет,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пускай друзья надёжные окружают!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9850"/>
            <a:ext cx="32146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987675"/>
            <a:ext cx="318611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39700"/>
            <a:ext cx="33607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6175"/>
            <a:ext cx="32146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011488"/>
            <a:ext cx="324008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6175"/>
            <a:ext cx="3214688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3197225" y="527050"/>
            <a:ext cx="35639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Мы желаем счастья вам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 желаем света!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Ведь недаром вы 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Родились летом!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Мы желаем много вам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Дней благословенных.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Мы желаем вам друзей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Преданных и верных!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Чтобы в трудную минуту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Были рады вам помочь.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А чтоб в праздничные дни –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Вас поздравить все пришли!</a:t>
            </a: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        Поздравляем!!!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10266</TotalTime>
  <Words>263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«День летнего именинника»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Семенюк Вадим Владимирович</cp:lastModifiedBy>
  <cp:revision>40</cp:revision>
  <dcterms:created xsi:type="dcterms:W3CDTF">2013-08-21T19:17:07Z</dcterms:created>
  <dcterms:modified xsi:type="dcterms:W3CDTF">2017-11-27T02:16:47Z</dcterms:modified>
</cp:coreProperties>
</file>