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3600"/>
    <a:srgbClr val="760000"/>
    <a:srgbClr val="FF66CC"/>
    <a:srgbClr val="FFCCCC"/>
    <a:srgbClr val="254F33"/>
    <a:srgbClr val="2597FF"/>
    <a:srgbClr val="D68B1C"/>
    <a:srgbClr val="FF9E1D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374900"/>
            <a:ext cx="7940661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1138425"/>
            <a:ext cx="7940661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54F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32984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138425"/>
            <a:ext cx="7329840" cy="4581150"/>
          </a:xfrm>
        </p:spPr>
        <p:txBody>
          <a:bodyPr/>
          <a:lstStyle>
            <a:lvl1pPr algn="l">
              <a:defRPr sz="2800">
                <a:solidFill>
                  <a:srgbClr val="254F33"/>
                </a:solidFill>
              </a:defRPr>
            </a:lvl1pPr>
            <a:lvl2pPr algn="l">
              <a:defRPr>
                <a:solidFill>
                  <a:srgbClr val="254F33"/>
                </a:solidFill>
              </a:defRPr>
            </a:lvl2pPr>
            <a:lvl3pPr algn="l">
              <a:defRPr>
                <a:solidFill>
                  <a:srgbClr val="254F33"/>
                </a:solidFill>
              </a:defRPr>
            </a:lvl3pPr>
            <a:lvl4pPr algn="l">
              <a:defRPr>
                <a:solidFill>
                  <a:srgbClr val="254F33"/>
                </a:solidFill>
              </a:defRPr>
            </a:lvl4pPr>
            <a:lvl5pPr algn="l">
              <a:defRPr>
                <a:solidFill>
                  <a:srgbClr val="254F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254F33"/>
                </a:solidFill>
              </a:defRPr>
            </a:lvl1pPr>
            <a:lvl2pPr>
              <a:defRPr>
                <a:solidFill>
                  <a:srgbClr val="254F33"/>
                </a:solidFill>
              </a:defRPr>
            </a:lvl2pPr>
            <a:lvl3pPr>
              <a:defRPr>
                <a:solidFill>
                  <a:srgbClr val="254F33"/>
                </a:solidFill>
              </a:defRPr>
            </a:lvl3pPr>
            <a:lvl4pPr>
              <a:defRPr>
                <a:solidFill>
                  <a:srgbClr val="254F33"/>
                </a:solidFill>
              </a:defRPr>
            </a:lvl4pPr>
            <a:lvl5pPr>
              <a:defRPr>
                <a:solidFill>
                  <a:srgbClr val="254F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527605"/>
            <a:ext cx="671902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014" y="1138425"/>
            <a:ext cx="3512215" cy="773424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6014" y="1901949"/>
            <a:ext cx="3512215" cy="4123035"/>
          </a:xfrm>
        </p:spPr>
        <p:txBody>
          <a:bodyPr/>
          <a:lstStyle>
            <a:lvl1pPr algn="l">
              <a:defRPr sz="2400">
                <a:solidFill>
                  <a:srgbClr val="254F33"/>
                </a:solidFill>
              </a:defRPr>
            </a:lvl1pPr>
            <a:lvl2pPr algn="l">
              <a:defRPr sz="2000">
                <a:solidFill>
                  <a:srgbClr val="254F33"/>
                </a:solidFill>
              </a:defRPr>
            </a:lvl2pPr>
            <a:lvl3pPr algn="l">
              <a:defRPr sz="1800">
                <a:solidFill>
                  <a:srgbClr val="254F33"/>
                </a:solidFill>
              </a:defRPr>
            </a:lvl3pPr>
            <a:lvl4pPr algn="l">
              <a:defRPr sz="1600">
                <a:solidFill>
                  <a:srgbClr val="254F33"/>
                </a:solidFill>
              </a:defRPr>
            </a:lvl4pPr>
            <a:lvl5pPr algn="l">
              <a:defRPr sz="1600">
                <a:solidFill>
                  <a:srgbClr val="254F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8230" y="1138425"/>
            <a:ext cx="3359510" cy="773424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8230" y="1901949"/>
            <a:ext cx="3359510" cy="4123035"/>
          </a:xfrm>
        </p:spPr>
        <p:txBody>
          <a:bodyPr/>
          <a:lstStyle>
            <a:lvl1pPr algn="l">
              <a:defRPr sz="2400">
                <a:solidFill>
                  <a:srgbClr val="254F33"/>
                </a:solidFill>
              </a:defRPr>
            </a:lvl1pPr>
            <a:lvl2pPr algn="l">
              <a:defRPr sz="2000">
                <a:solidFill>
                  <a:srgbClr val="254F33"/>
                </a:solidFill>
              </a:defRPr>
            </a:lvl2pPr>
            <a:lvl3pPr algn="l">
              <a:defRPr sz="1800">
                <a:solidFill>
                  <a:srgbClr val="254F33"/>
                </a:solidFill>
              </a:defRPr>
            </a:lvl3pPr>
            <a:lvl4pPr algn="l">
              <a:defRPr sz="1600">
                <a:solidFill>
                  <a:srgbClr val="254F33"/>
                </a:solidFill>
              </a:defRPr>
            </a:lvl4pPr>
            <a:lvl5pPr algn="l">
              <a:defRPr sz="1600">
                <a:solidFill>
                  <a:srgbClr val="254F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938" y="924460"/>
            <a:ext cx="7940660" cy="7635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День летнего именинника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27605"/>
            <a:ext cx="7940660" cy="763525"/>
          </a:xfrm>
        </p:spPr>
        <p:txBody>
          <a:bodyPr>
            <a:noAutofit/>
          </a:bodyPr>
          <a:lstStyle/>
          <a:p>
            <a:r>
              <a:rPr lang="ru-RU" b="1" dirty="0" smtClean="0"/>
              <a:t>Группа «Веснушки»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4460" y="2084840"/>
            <a:ext cx="2464138" cy="954107"/>
          </a:xfrm>
          <a:prstGeom prst="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КАРТАШОВА </a:t>
            </a:r>
            <a:r>
              <a:rPr lang="ru-RU" sz="1400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М.</a:t>
            </a:r>
            <a:endParaRPr lang="ru-RU" sz="1400" dirty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МАВРИНА </a:t>
            </a:r>
            <a:r>
              <a:rPr lang="ru-RU" sz="1400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Н. </a:t>
            </a:r>
            <a:endParaRPr lang="ru-RU" sz="1400" dirty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 </a:t>
            </a:r>
            <a:r>
              <a:rPr lang="ru-RU" sz="1400" dirty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кв. </a:t>
            </a:r>
            <a:r>
              <a:rPr lang="ru-RU" sz="1400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endParaRPr lang="ru-RU" sz="1400" dirty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62" y="6330395"/>
            <a:ext cx="1597152" cy="383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60000"/>
                </a:solidFill>
              </a:rPr>
              <a:t>Бердск-2021</a:t>
            </a:r>
            <a:endParaRPr lang="ru-RU" sz="1400" b="1" dirty="0">
              <a:solidFill>
                <a:srgbClr val="7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247" y="222195"/>
            <a:ext cx="4123035" cy="2595985"/>
          </a:xfrm>
          <a:solidFill>
            <a:srgbClr val="FFFFFF">
              <a:alpha val="54902"/>
            </a:srgb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Цель</a:t>
            </a:r>
            <a:r>
              <a:rPr lang="ru-RU" sz="2400" dirty="0" smtClean="0">
                <a:solidFill>
                  <a:srgbClr val="253600"/>
                </a:solidFill>
                <a:latin typeface="YS Text"/>
              </a:rPr>
              <a:t>: </a:t>
            </a:r>
            <a:r>
              <a:rPr lang="ru-RU" sz="2200" dirty="0" smtClean="0">
                <a:solidFill>
                  <a:srgbClr val="253600"/>
                </a:solidFill>
                <a:latin typeface="YS Text"/>
              </a:rPr>
              <a:t>сохранение традиций</a:t>
            </a:r>
            <a:r>
              <a:rPr lang="ru-RU" sz="2200" dirty="0">
                <a:solidFill>
                  <a:srgbClr val="253600"/>
                </a:solidFill>
                <a:latin typeface="YS Text"/>
              </a:rPr>
              <a:t> </a:t>
            </a:r>
            <a:r>
              <a:rPr lang="ru-RU" sz="2200" dirty="0" smtClean="0">
                <a:solidFill>
                  <a:srgbClr val="253600"/>
                </a:solidFill>
                <a:latin typeface="+mn-lt"/>
              </a:rPr>
              <a:t>детского</a:t>
            </a:r>
            <a:r>
              <a:rPr lang="ru-RU" sz="2200" dirty="0">
                <a:solidFill>
                  <a:srgbClr val="253600"/>
                </a:solidFill>
                <a:latin typeface="+mn-lt"/>
              </a:rPr>
              <a:t> сада, </a:t>
            </a:r>
            <a:r>
              <a:rPr lang="ru-RU" sz="2200" dirty="0">
                <a:solidFill>
                  <a:srgbClr val="253600"/>
                </a:solidFill>
                <a:latin typeface="YS Text"/>
              </a:rPr>
              <a:t>создание </a:t>
            </a:r>
            <a:r>
              <a:rPr lang="ru-RU" sz="2200" dirty="0" smtClean="0">
                <a:solidFill>
                  <a:srgbClr val="253600"/>
                </a:solidFill>
                <a:latin typeface="YS Text"/>
              </a:rPr>
              <a:t>доброжелательной</a:t>
            </a:r>
            <a:r>
              <a:rPr lang="ru-RU" sz="2200" dirty="0">
                <a:solidFill>
                  <a:srgbClr val="253600"/>
                </a:solidFill>
                <a:latin typeface="YS Text"/>
              </a:rPr>
              <a:t>, дружеской атмосферы в группе между </a:t>
            </a:r>
            <a:r>
              <a:rPr lang="ru-RU" sz="2200" dirty="0" smtClean="0">
                <a:solidFill>
                  <a:srgbClr val="253600"/>
                </a:solidFill>
                <a:latin typeface="YS Text"/>
              </a:rPr>
              <a:t>детьми</a:t>
            </a:r>
            <a:r>
              <a:rPr lang="ru-RU" sz="2400" dirty="0">
                <a:solidFill>
                  <a:srgbClr val="253600"/>
                </a:solidFill>
                <a:latin typeface="YS Text"/>
              </a:rPr>
              <a:t> </a:t>
            </a:r>
            <a:endParaRPr lang="en-US" sz="2400" dirty="0">
              <a:solidFill>
                <a:srgbClr val="253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2869" y="3581704"/>
            <a:ext cx="4062983" cy="304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3581705"/>
            <a:ext cx="4062983" cy="304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42797" y="222195"/>
            <a:ext cx="3046955" cy="310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s://cdn131.picsart.com/2875532570022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7655" y="985720"/>
            <a:ext cx="2807758" cy="29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static.tildacdn.com/tild6236-6338-4231-a636-373761363461/570bcdfd8a59e154061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44566">
            <a:off x="1061921" y="136236"/>
            <a:ext cx="1065623" cy="13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60" y="312359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820" y="3734410"/>
            <a:ext cx="3757574" cy="281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82820" y="240687"/>
            <a:ext cx="3742207" cy="317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https://interior-stickers.ru/42255-thickbox_default/serd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1405" y="2716744"/>
            <a:ext cx="1527050" cy="13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w7.pngwing.com/pngs/327/51/png-transparent-party-hat-birthday-birthday-hat-multicolored-striped-party-hat-holidays-hat-ballo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4949">
            <a:off x="615019" y="-173656"/>
            <a:ext cx="1440649" cy="17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4891" y="374900"/>
            <a:ext cx="3692149" cy="2595985"/>
          </a:xfrm>
          <a:solidFill>
            <a:srgbClr val="FFFFFF">
              <a:alpha val="65882"/>
            </a:s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Детский </a:t>
            </a: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садик поздравляет,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Воспитатели желают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Счастья, радости, добра,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С днем рождения </a:t>
            </a: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детвора!</a:t>
            </a:r>
            <a:br>
              <a:rPr lang="ru-RU" sz="1800" dirty="0">
                <a:solidFill>
                  <a:srgbClr val="253600"/>
                </a:solidFill>
              </a:rPr>
            </a:b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Дети тоже поздравляют,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Именинникам </a:t>
            </a: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желают: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Быть здоровыми  </a:t>
            </a: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всегда,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Солнца, нежности, тепла</a:t>
            </a: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!</a:t>
            </a:r>
            <a:endParaRPr lang="en-US" sz="2400" dirty="0">
              <a:solidFill>
                <a:srgbClr val="253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90" y="3486783"/>
            <a:ext cx="4238825" cy="317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030115" y="3486783"/>
            <a:ext cx="3818336" cy="317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910" y="222195"/>
            <a:ext cx="3818336" cy="286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0" descr="https://img2.freepng.ru/20180329/tbe/kisspng-birthday-cake-party-hat-clip-art-birthday-party-5abc996c997a60.36803257152230948462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02055">
            <a:off x="770954" y="123079"/>
            <a:ext cx="1052040" cy="13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9785" y="222196"/>
            <a:ext cx="3817625" cy="3064170"/>
          </a:xfrm>
          <a:solidFill>
            <a:srgbClr val="FFFFFF">
              <a:alpha val="54902"/>
            </a:srgbClr>
          </a:solidFill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С днем </a:t>
            </a: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рожденья </a:t>
            </a: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поздравляем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Мы </a:t>
            </a: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всей группой нашей!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Не болеть </a:t>
            </a: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ещё</a:t>
            </a: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 </a:t>
            </a: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желаем,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Кушать суп отлично с кашей.</a:t>
            </a:r>
            <a:br>
              <a:rPr lang="ru-RU" sz="1800" dirty="0">
                <a:solidFill>
                  <a:srgbClr val="253600"/>
                </a:solidFill>
              </a:rPr>
            </a:b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Прыгать, бегать и смеяться,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С каждым преданно дружить,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Маму с папой четко слушать,</a:t>
            </a:r>
            <a:br>
              <a:rPr lang="ru-RU" sz="1800" dirty="0">
                <a:solidFill>
                  <a:srgbClr val="253600"/>
                </a:solidFill>
              </a:rPr>
            </a:br>
            <a:r>
              <a:rPr lang="ru-RU" sz="1800" dirty="0">
                <a:solidFill>
                  <a:srgbClr val="253600"/>
                </a:solidFill>
                <a:latin typeface="verdana" panose="020B0604030504040204" pitchFamily="34" charset="0"/>
              </a:rPr>
              <a:t>Меньше в садике шалить</a:t>
            </a:r>
            <a:r>
              <a:rPr lang="ru-RU" sz="1800" dirty="0" smtClean="0">
                <a:solidFill>
                  <a:srgbClr val="253600"/>
                </a:solidFill>
                <a:latin typeface="verdana" panose="020B0604030504040204" pitchFamily="34" charset="0"/>
              </a:rPr>
              <a:t>.</a:t>
            </a:r>
            <a:endParaRPr lang="en-US" sz="2400" dirty="0">
              <a:solidFill>
                <a:srgbClr val="253600"/>
              </a:solidFill>
            </a:endParaRPr>
          </a:p>
        </p:txBody>
      </p:sp>
      <p:pic>
        <p:nvPicPr>
          <p:cNvPr id="17" name="Picture 8" descr="https://sun1-19.userapi.com/s/v1/ig2/H_IIWv8cJt4LcNReM4dvmgLvn_vuqVa4hQlg37_OG2nb3GNecXeBQAKoMnwGOi4oM_UZc9Wk8nEjjmgSfMcQTi4h.jpg?size=200x200&amp;quality=96&amp;crop=155,95,761,761&amp;ava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96688">
            <a:off x="4060606" y="2953003"/>
            <a:ext cx="1468398" cy="1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clipartmax.com/png/full/147-1477495_party-confetti-birthday-clip-art-birthday-background-confetti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28719" y="62955"/>
            <a:ext cx="7003255" cy="64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tatic.tildacdn.com/tild6236-6338-4231-a636-373761363461/570bcdfd8a59e154061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56448">
            <a:off x="1013419" y="-101776"/>
            <a:ext cx="1476379" cy="15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g-fotki.yandex.ru/get/173476/200418627.1b2/0_19089f_973461ef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645" y="4345230"/>
            <a:ext cx="3056732" cy="24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754375" y="5009386"/>
            <a:ext cx="6545457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WPS Presentation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Monotype Corsiva</vt:lpstr>
      <vt:lpstr>YS Text</vt:lpstr>
      <vt:lpstr>Gubbi</vt:lpstr>
      <vt:lpstr>verdana</vt:lpstr>
      <vt:lpstr>Calibri</vt:lpstr>
      <vt:lpstr>Microsoft YaHei</vt:lpstr>
      <vt:lpstr>Droid Sans Fallback</vt:lpstr>
      <vt:lpstr>Arial Unicode MS</vt:lpstr>
      <vt:lpstr>Office Theme</vt:lpstr>
      <vt:lpstr>День летнего именинника</vt:lpstr>
      <vt:lpstr>Цель: сохранение традиций детского сада, создание доброжелательной, дружеской атмосферы в группе между детьми </vt:lpstr>
      <vt:lpstr>Детский садик поздравляет, Воспитатели желают Счастья, радости, добра, С днем рождения детвора!  Дети тоже поздравляют, Именинникам желают: Быть здоровыми  всегда, Солнца, нежности, тепла!</vt:lpstr>
      <vt:lpstr>С днем рожденья поздравляем Мы всей группой нашей! Не болеть ещё желаем, Кушать суп отлично с кашей.  Прыгать, бегать и смеяться, С каждым преданно дружить, Маму с папой четко слушать, Меньше в садике шалить.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vadim</cp:lastModifiedBy>
  <cp:revision>72</cp:revision>
  <dcterms:created xsi:type="dcterms:W3CDTF">2022-02-04T09:04:15Z</dcterms:created>
  <dcterms:modified xsi:type="dcterms:W3CDTF">2022-02-04T09:04:15Z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