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256" r:id="rId2"/>
    <p:sldId id="289" r:id="rId3"/>
    <p:sldId id="267" r:id="rId4"/>
    <p:sldId id="268" r:id="rId5"/>
    <p:sldId id="271" r:id="rId6"/>
    <p:sldId id="272" r:id="rId7"/>
    <p:sldId id="257" r:id="rId8"/>
    <p:sldId id="273" r:id="rId9"/>
    <p:sldId id="274" r:id="rId10"/>
    <p:sldId id="291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297" autoAdjust="0"/>
  </p:normalViewPr>
  <p:slideViewPr>
    <p:cSldViewPr>
      <p:cViewPr>
        <p:scale>
          <a:sx n="76" d="100"/>
          <a:sy n="76" d="100"/>
        </p:scale>
        <p:origin x="-2550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7844C-F043-4090-97F2-FAF75EE1DCE8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4E427-ED8F-4E10-889D-F7316C0B0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3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680310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1596540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310"/>
            <a:ext cx="8229600" cy="91623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680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26664"/>
            <a:ext cx="4040188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680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26664"/>
            <a:ext cx="4041775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9870" y="4858553"/>
            <a:ext cx="2290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Группа №8 </a:t>
            </a:r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«Веснушки»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036842"/>
            <a:ext cx="7786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С Днем</a:t>
            </a:r>
          </a:p>
          <a:p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Матери!!! </a:t>
            </a:r>
            <a:endParaRPr lang="ru-RU" sz="8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23_142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3475" y="142852"/>
            <a:ext cx="3777271" cy="671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21_101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21_101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8715404" cy="4902415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61122_135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8636028" cy="4857766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21_102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8636060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21_102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21_102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21_102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21_102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21_102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4822" y="642918"/>
            <a:ext cx="5134355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Мамин день, и мы желаем,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чтобы маму понимали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все: и папа, и детишки –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девчонки, и мальчишки.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слушались, ценили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минутку находили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Мамочке сказать спасибо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Можно и без слов, лишь видом.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Пожелаем мы , родная,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Оставайся ты такая: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Добрая, красивая,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Самая любимая!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61122_134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21_102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21_102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61122_135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8358246" cy="4701514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61121_103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428868"/>
            <a:ext cx="59293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Поздравляем!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20161121_100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001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20161122_134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5715040" cy="3214710"/>
          </a:xfrm>
          <a:prstGeom prst="rect">
            <a:avLst/>
          </a:prstGeom>
        </p:spPr>
      </p:pic>
      <p:pic>
        <p:nvPicPr>
          <p:cNvPr id="5" name="Рисунок 4" descr="IMG_20161122_1347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071546"/>
            <a:ext cx="3277218" cy="557216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21_100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21_100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61121_103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9" y="0"/>
            <a:ext cx="4000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61121_101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9" y="-24"/>
            <a:ext cx="4000514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21_101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74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Administrator</cp:lastModifiedBy>
  <cp:revision>72</cp:revision>
  <dcterms:created xsi:type="dcterms:W3CDTF">2013-08-21T19:17:07Z</dcterms:created>
  <dcterms:modified xsi:type="dcterms:W3CDTF">2016-12-11T15:16:27Z</dcterms:modified>
</cp:coreProperties>
</file>