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9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80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31" y="2137779"/>
            <a:ext cx="6488482" cy="1584269"/>
          </a:xfrm>
          <a:prstGeom prst="rect">
            <a:avLst/>
          </a:prstGeom>
          <a:ln>
            <a:solidFill>
              <a:srgbClr val="008000"/>
            </a:solidFill>
            <a:prstDash val="sysDash"/>
          </a:ln>
        </p:spPr>
      </p:pic>
      <p:sp>
        <p:nvSpPr>
          <p:cNvPr id="8" name="Прямоугольник 7"/>
          <p:cNvSpPr/>
          <p:nvPr/>
        </p:nvSpPr>
        <p:spPr>
          <a:xfrm>
            <a:off x="4181605" y="6101310"/>
            <a:ext cx="7807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2019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pic>
        <p:nvPicPr>
          <p:cNvPr id="1030" name="Picture 6" descr="https://img-fotki.yandex.ru/get/6423/20573769.16/0_85827_e2434f4a_X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77" y="-12526"/>
            <a:ext cx="9219156" cy="68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93951" y="4643692"/>
            <a:ext cx="37640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Группа №8 «Веснушки»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  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5372806" y="4642783"/>
            <a:ext cx="3495621" cy="195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80967" y="736650"/>
            <a:ext cx="5459834" cy="3683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760685" y="1377105"/>
            <a:ext cx="3207951" cy="2862322"/>
          </a:xfrm>
          <a:prstGeom prst="rect">
            <a:avLst/>
          </a:prstGeom>
          <a:solidFill>
            <a:srgbClr val="FFCCFF">
              <a:alpha val="52157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День </a:t>
            </a: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матери — </a:t>
            </a:r>
            <a:endParaRPr lang="ru-RU" sz="2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прекрасный </a:t>
            </a: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праздник.</a:t>
            </a:r>
            <a:b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Всем мамам </a:t>
            </a:r>
            <a:endParaRPr lang="ru-RU" sz="2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низкий </a:t>
            </a: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наш поклон.</a:t>
            </a:r>
            <a:b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Пусть в их глазах </a:t>
            </a:r>
            <a:endParaRPr lang="ru-RU" sz="2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сияет </a:t>
            </a: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счастье,</a:t>
            </a:r>
            <a:b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ru-RU" sz="2000" dirty="0">
                <a:solidFill>
                  <a:srgbClr val="000000"/>
                </a:solidFill>
                <a:latin typeface="Lucida Console" panose="020B0609040504020204" pitchFamily="49" charset="0"/>
              </a:rPr>
              <a:t>Пусть будет чистым </a:t>
            </a:r>
            <a:endParaRPr lang="ru-RU" sz="2000" dirty="0" smtClean="0">
              <a:solidFill>
                <a:srgbClr val="000000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Lucida Console" panose="020B0609040504020204" pitchFamily="49" charset="0"/>
              </a:rPr>
              <a:t>небосклон.</a:t>
            </a:r>
            <a:endParaRPr lang="ru-RU" sz="2000" dirty="0">
              <a:latin typeface="Lucida Console" panose="020B0609040504020204" pitchFamily="49" charset="0"/>
            </a:endParaRPr>
          </a:p>
        </p:txBody>
      </p:sp>
      <p:pic>
        <p:nvPicPr>
          <p:cNvPr id="14" name="Picture 26" descr="http://dgdesign.ru/uploads/posts/2019-07/1562069018_trava-s-cvetami-na-prozrachnom-fone-ifsguesiyt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66" y="3482236"/>
            <a:ext cx="5404353" cy="32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avatars.mds.yandex.net/get-altay/200322/2a0000015b16a5609775e761a29ea5ad2f6c/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176998">
            <a:off x="7688750" y="828373"/>
            <a:ext cx="1450390" cy="109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00625" y="4540971"/>
            <a:ext cx="2297346" cy="212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00625" y="1191016"/>
            <a:ext cx="1833064" cy="3186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874640" y="2258646"/>
            <a:ext cx="2843922" cy="2119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486931" y="4540971"/>
            <a:ext cx="3172508" cy="212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2788301" y="4540971"/>
            <a:ext cx="2508300" cy="214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6868234" y="2258646"/>
            <a:ext cx="1732543" cy="211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2300106" y="2226664"/>
            <a:ext cx="1424862" cy="215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152852" y="713101"/>
            <a:ext cx="4572000" cy="1323439"/>
          </a:xfrm>
          <a:prstGeom prst="rect">
            <a:avLst/>
          </a:prstGeom>
          <a:solidFill>
            <a:srgbClr val="FFCCFF">
              <a:alpha val="50196"/>
            </a:srgbClr>
          </a:solidFill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Я сегодня для прекрасной</a:t>
            </a:r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,</a:t>
            </a:r>
            <a:endParaRPr lang="ru-RU" sz="2000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Самой </a:t>
            </a:r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лучшей на Земле, </a:t>
            </a:r>
            <a:endParaRPr lang="ru-RU" sz="2000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Подарю </a:t>
            </a:r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букетик красный, </a:t>
            </a:r>
            <a:endParaRPr lang="ru-RU" sz="2000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Моя </a:t>
            </a:r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мамочка, тебе</a:t>
            </a:r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!</a:t>
            </a:r>
            <a:endParaRPr lang="ru-RU" sz="2000" dirty="0">
              <a:latin typeface="Lucida Console" panose="020B0609040504020204" pitchFamily="49" charset="0"/>
            </a:endParaRPr>
          </a:p>
        </p:txBody>
      </p:sp>
      <p:pic>
        <p:nvPicPr>
          <p:cNvPr id="19" name="Picture 12" descr="https://static.tildacdn.com/tild3930-3763-4436-a530-316466303739/0_493b7_866e4900_or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362746">
            <a:off x="5492834" y="-7318"/>
            <a:ext cx="4339861" cy="2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61363" y="2885661"/>
            <a:ext cx="1912319" cy="372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81249" y="2897220"/>
            <a:ext cx="1526835" cy="372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278312" y="3701605"/>
            <a:ext cx="2089107" cy="2920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80875" y="2897221"/>
            <a:ext cx="2272921" cy="372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www.mrballon.ru/upload/iblock/a9c/a9c80eb71db166a83af1ed38d0ee4f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29" y="477892"/>
            <a:ext cx="673963" cy="91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avatars.mds.yandex.net/get-altay/200322/2a0000015b16a5609775e761a29ea5ad2f6c/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862567">
            <a:off x="1500537" y="5436287"/>
            <a:ext cx="1409783" cy="10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png.pngtree.com/png_detail/18/09/10/pngtree-green-leaf-environmental-design-png-clipart_103090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34364">
            <a:off x="6187858" y="-77959"/>
            <a:ext cx="3096038" cy="292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87843" y="1069157"/>
            <a:ext cx="4301264" cy="1323439"/>
          </a:xfrm>
          <a:prstGeom prst="rect">
            <a:avLst/>
          </a:prstGeom>
          <a:solidFill>
            <a:srgbClr val="FFCCFF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Весь мир начинается с мамы… </a:t>
            </a:r>
            <a:endParaRPr lang="ru-RU" sz="2000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И </a:t>
            </a:r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в сердце хранится портрет </a:t>
            </a:r>
            <a:endParaRPr lang="ru-RU" sz="2000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Той </a:t>
            </a:r>
            <a:r>
              <a:rPr lang="ru-RU" sz="2000" dirty="0">
                <a:solidFill>
                  <a:srgbClr val="111111"/>
                </a:solidFill>
                <a:latin typeface="Lucida Console" panose="020B0609040504020204" pitchFamily="49" charset="0"/>
              </a:rPr>
              <a:t>женщины ласковой самой, Которой родней в мире нет</a:t>
            </a:r>
            <a:r>
              <a:rPr lang="ru-RU" sz="2000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…</a:t>
            </a:r>
            <a:endParaRPr lang="ru-RU" dirty="0"/>
          </a:p>
        </p:txBody>
      </p:sp>
      <p:pic>
        <p:nvPicPr>
          <p:cNvPr id="12" name="Picture 6" descr="https://ae01.alicdn.com/kf/HTB1NFMfazzuK1Rjy0Fpq6yEpFXaI/-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7151" y="762114"/>
            <a:ext cx="1066686" cy="1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4142537" y="4005944"/>
            <a:ext cx="1283195" cy="263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582" y="4015903"/>
            <a:ext cx="1758128" cy="264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88099" y="4015903"/>
            <a:ext cx="1798656" cy="264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74559" y="4000420"/>
            <a:ext cx="1929063" cy="2659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751937" y="4007641"/>
            <a:ext cx="991230" cy="2652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https://png.pngtree.com/png_detail/18/09/10/pngtree-green-decorative-leaves-png-clipart_3161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0582" y="0"/>
            <a:ext cx="3993417" cy="38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88099" y="977028"/>
            <a:ext cx="4741141" cy="2695058"/>
            <a:chOff x="288099" y="977028"/>
            <a:chExt cx="4741141" cy="26950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288099" y="977028"/>
              <a:ext cx="2120563" cy="26950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2408662" y="977028"/>
              <a:ext cx="2620578" cy="269505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176111" y="2324556"/>
            <a:ext cx="3786883" cy="1200329"/>
          </a:xfrm>
          <a:prstGeom prst="rect">
            <a:avLst/>
          </a:prstGeom>
          <a:solidFill>
            <a:srgbClr val="FFCCFF">
              <a:alpha val="45882"/>
            </a:srgbClr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Однажды я сказал </a:t>
            </a:r>
            <a:r>
              <a:rPr lang="ru-RU" dirty="0" err="1">
                <a:solidFill>
                  <a:srgbClr val="111111"/>
                </a:solidFill>
                <a:latin typeface="Lucida Console" panose="020B0609040504020204" pitchFamily="49" charset="0"/>
              </a:rPr>
              <a:t>дpyзьям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: </a:t>
            </a:r>
            <a:endParaRPr lang="ru-RU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Hа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свете 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много </a:t>
            </a:r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добpых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мам, </a:t>
            </a:r>
            <a:endParaRPr lang="ru-RU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Hо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не 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найти, </a:t>
            </a:r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pyчаюсь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 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я, </a:t>
            </a:r>
            <a:endParaRPr lang="ru-RU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  <a:p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Такyю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 </a:t>
            </a:r>
            <a:r>
              <a:rPr lang="ru-RU" dirty="0" err="1" smtClean="0">
                <a:solidFill>
                  <a:srgbClr val="111111"/>
                </a:solidFill>
                <a:latin typeface="Lucida Console" panose="020B0609040504020204" pitchFamily="49" charset="0"/>
              </a:rPr>
              <a:t>мамy</a:t>
            </a:r>
            <a:r>
              <a:rPr lang="ru-RU" dirty="0" smtClean="0">
                <a:solidFill>
                  <a:srgbClr val="111111"/>
                </a:solidFill>
                <a:latin typeface="Lucida Console" panose="020B0609040504020204" pitchFamily="49" charset="0"/>
              </a:rPr>
              <a:t>, как </a:t>
            </a:r>
            <a:r>
              <a:rPr lang="ru-RU" dirty="0">
                <a:solidFill>
                  <a:srgbClr val="111111"/>
                </a:solidFill>
                <a:latin typeface="Lucida Console" panose="020B0609040504020204" pitchFamily="49" charset="0"/>
              </a:rPr>
              <a:t>моя! </a:t>
            </a:r>
            <a:endParaRPr lang="ru-RU" dirty="0" smtClean="0">
              <a:solidFill>
                <a:srgbClr val="111111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5" name="Picture 2" descr="http://www.mrballon.ru/upload/iblock/a9c/a9c80eb71db166a83af1ed38d0ee4fe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561315">
            <a:off x="7648295" y="5943956"/>
            <a:ext cx="755159" cy="10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245097" y="642588"/>
            <a:ext cx="1972009" cy="3624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700389" y="4597350"/>
            <a:ext cx="2892482" cy="21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45098" y="4597350"/>
            <a:ext cx="2286189" cy="2101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998" y="2021416"/>
            <a:ext cx="3356975" cy="223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973" y="4597350"/>
            <a:ext cx="3180329" cy="2114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t="-1459"/>
          <a:stretch>
            <a:fillRect/>
          </a:stretch>
        </p:blipFill>
        <p:spPr>
          <a:xfrm>
            <a:off x="5949866" y="2021416"/>
            <a:ext cx="2370476" cy="2231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1"/>
          <p:cNvSpPr txBox="1"/>
          <p:nvPr/>
        </p:nvSpPr>
        <p:spPr>
          <a:xfrm>
            <a:off x="2365877" y="642588"/>
            <a:ext cx="5319836" cy="1325563"/>
          </a:xfrm>
          <a:prstGeom prst="rect">
            <a:avLst/>
          </a:prstGeom>
          <a:solidFill>
            <a:srgbClr val="FFCC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Lucida Console" panose="020B0609040504020204" pitchFamily="49" charset="0"/>
              </a:rPr>
              <a:t>Когда есть мама, жизнь прекрасна, </a:t>
            </a:r>
            <a:br>
              <a:rPr lang="ru-RU" sz="2000" dirty="0" smtClean="0">
                <a:latin typeface="Lucida Console" panose="020B0609040504020204" pitchFamily="49" charset="0"/>
              </a:rPr>
            </a:br>
            <a:r>
              <a:rPr lang="ru-RU" sz="2000" dirty="0" smtClean="0">
                <a:latin typeface="Lucida Console" panose="020B0609040504020204" pitchFamily="49" charset="0"/>
              </a:rPr>
              <a:t>Она ведь ангел на земле.</a:t>
            </a:r>
            <a:br>
              <a:rPr lang="ru-RU" sz="2000" dirty="0" smtClean="0">
                <a:latin typeface="Lucida Console" panose="020B0609040504020204" pitchFamily="49" charset="0"/>
              </a:rPr>
            </a:br>
            <a:r>
              <a:rPr lang="ru-RU" sz="2000" dirty="0" smtClean="0">
                <a:latin typeface="Lucida Console" panose="020B0609040504020204" pitchFamily="49" charset="0"/>
              </a:rPr>
              <a:t>Она как лучик солнца ясный, </a:t>
            </a:r>
            <a:br>
              <a:rPr lang="ru-RU" sz="2000" dirty="0" smtClean="0">
                <a:latin typeface="Lucida Console" panose="020B0609040504020204" pitchFamily="49" charset="0"/>
              </a:rPr>
            </a:br>
            <a:r>
              <a:rPr lang="ru-RU" sz="2000" dirty="0" smtClean="0">
                <a:latin typeface="Lucida Console" panose="020B0609040504020204" pitchFamily="49" charset="0"/>
              </a:rPr>
              <a:t>Она как звёзды в небе все.</a:t>
            </a:r>
            <a:endParaRPr lang="ru-RU" sz="2000" dirty="0">
              <a:latin typeface="Lucida Console" panose="020B0609040504020204" pitchFamily="49" charset="0"/>
            </a:endParaRPr>
          </a:p>
        </p:txBody>
      </p:sp>
      <p:pic>
        <p:nvPicPr>
          <p:cNvPr id="14" name="Picture 2" descr="https://img-fotki.yandex.ru/get/6704/140630731.109/0_ed654_c467b1d_L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772909">
            <a:off x="6226621" y="147865"/>
            <a:ext cx="2918184" cy="202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-fotki.yandex.ru/get/6704/140630731.109/0_ed654_c467b1d_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4920" y="-47442"/>
            <a:ext cx="2909509" cy="206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e01.alicdn.com/kf/HTB1NFMfazzuK1Rjy0Fpq6yEpFXaI/-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7047142">
            <a:off x="1838195" y="5849578"/>
            <a:ext cx="862194" cy="86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WPS Presentation</Application>
  <PresentationFormat>Экран (4:3)</PresentationFormat>
  <Paragraphs>27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Lucida Console</vt:lpstr>
      <vt:lpstr>Microsoft YaHei</vt:lpstr>
      <vt:lpstr/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днем матери</dc:title>
  <dc:creator>Пользователь</dc:creator>
  <cp:lastModifiedBy>Вадим и Света</cp:lastModifiedBy>
  <cp:revision>122</cp:revision>
  <dcterms:created xsi:type="dcterms:W3CDTF">2014-11-21T11:00:00Z</dcterms:created>
  <dcterms:modified xsi:type="dcterms:W3CDTF">2020-01-29T12:22:28Z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