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0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DFCBF-D35A-4141-B446-6C76760630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373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8198-1951-44DC-A938-C5B087629D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291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D99A-F70D-4482-B2BE-45C33A0EE6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778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ECF09-067C-4A6B-ADE3-EE89616B69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6631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E8051-7EC5-42CD-A169-811BBDC7D0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86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2A3F8-8D4F-47E9-AD18-1663D115CB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310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A2EB-23AB-486B-B28C-4A93E801FC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756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5787-42C8-4456-91D7-626BB628AF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808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158A8-69D6-4161-9483-9D03AD80BC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30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5073E-183E-4AE2-862F-132DC4C0FB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72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30BD5-2572-4926-B14C-5D9BFB4258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067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62190-274D-4D2C-8A37-257362A565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906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BF6AE-01F8-4310-9393-EF15B84B5F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55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2AEDD"/>
            </a:gs>
            <a:gs pos="50000">
              <a:srgbClr val="C6CDE8"/>
            </a:gs>
            <a:gs pos="100000">
              <a:srgbClr val="E3E6F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313121D-FA2C-4C44-A55C-6A710EB116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6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7" r:id="rId12"/>
    <p:sldLayoutId id="2147483718" r:id="rId13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papillondavril.p.a.pic.centerblog.net/538cd2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493713"/>
            <a:ext cx="7731125" cy="618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5300663"/>
            <a:ext cx="6400800" cy="1752600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                                 8 группа</a:t>
            </a:r>
          </a:p>
          <a:p>
            <a:r>
              <a:rPr lang="ru-RU" altLang="ru-RU" b="1" smtClean="0">
                <a:solidFill>
                  <a:srgbClr val="FF0000"/>
                </a:solidFill>
              </a:rPr>
              <a:t>                             Май 2015г.</a:t>
            </a:r>
          </a:p>
        </p:txBody>
      </p:sp>
      <p:sp>
        <p:nvSpPr>
          <p:cNvPr id="5124" name="WordArt 5"/>
          <p:cNvSpPr>
            <a:spLocks noChangeArrowheads="1" noChangeShapeType="1" noTextEdit="1"/>
          </p:cNvSpPr>
          <p:nvPr/>
        </p:nvSpPr>
        <p:spPr bwMode="auto">
          <a:xfrm>
            <a:off x="1692275" y="836613"/>
            <a:ext cx="5329238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«Этот День Победы»</a:t>
            </a:r>
          </a:p>
        </p:txBody>
      </p:sp>
      <p:pic>
        <p:nvPicPr>
          <p:cNvPr id="5125" name="Picture 14" descr="http://www.classicalmusicnews.ru/wp-content/uploads/2009/04/Den-Pobedyi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303338"/>
            <a:ext cx="3040063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IMG_572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4076700"/>
            <a:ext cx="3835400" cy="25574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15" descr="IMG_57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549275"/>
            <a:ext cx="3348038" cy="22320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21" descr="IMG_574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263" y="1412875"/>
            <a:ext cx="3619500" cy="241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23" descr="IMG_575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67300" y="4114800"/>
            <a:ext cx="3825875" cy="25495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30663" y="0"/>
            <a:ext cx="5113337" cy="36068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небе праздничный салют,</a:t>
            </a:r>
          </a:p>
          <a:p>
            <a:pPr>
              <a:buFontTx/>
              <a:buNone/>
            </a:pP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Фейеверки там и тут.</a:t>
            </a:r>
          </a:p>
          <a:p>
            <a:pPr>
              <a:buFontTx/>
              <a:buNone/>
            </a:pP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Поздравляет вся страна</a:t>
            </a:r>
          </a:p>
          <a:p>
            <a:pPr>
              <a:buFontTx/>
              <a:buNone/>
            </a:pP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Славных ветеранов.</a:t>
            </a:r>
          </a:p>
        </p:txBody>
      </p:sp>
      <p:pic>
        <p:nvPicPr>
          <p:cNvPr id="6151" name="Picture 35" descr="http://s7.hostingkartinok.com/uploads/images/2015/05/1211a5b051a0fc6c0ef71869b151c540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708275"/>
            <a:ext cx="59182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284663" y="188913"/>
            <a:ext cx="4535487" cy="1582737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FF0000"/>
                </a:solidFill>
              </a:rPr>
              <a:t>Гремят салюты нынче в вашу 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честь.</a:t>
            </a:r>
            <a:br>
              <a:rPr lang="ru-RU" altLang="ru-RU" sz="1600" b="1" dirty="0" smtClean="0">
                <a:solidFill>
                  <a:srgbClr val="FF0000"/>
                </a:solidFill>
              </a:rPr>
            </a:br>
            <a:r>
              <a:rPr lang="ru-RU" altLang="ru-RU" sz="1600" b="1" dirty="0" smtClean="0">
                <a:solidFill>
                  <a:srgbClr val="FF0000"/>
                </a:solidFill>
              </a:rPr>
              <a:t>Вас</a:t>
            </a:r>
            <a:r>
              <a:rPr lang="ru-RU" altLang="ru-RU" sz="1600" b="1" dirty="0">
                <a:solidFill>
                  <a:srgbClr val="FF0000"/>
                </a:solidFill>
              </a:rPr>
              <a:t>, ветераны, поздравляем с Днем победы!</a:t>
            </a:r>
            <a:br>
              <a:rPr lang="ru-RU" altLang="ru-RU" sz="1600" b="1" dirty="0">
                <a:solidFill>
                  <a:srgbClr val="FF0000"/>
                </a:solidFill>
              </a:rPr>
            </a:br>
            <a:r>
              <a:rPr lang="ru-RU" altLang="ru-RU" sz="1600" b="1" dirty="0">
                <a:solidFill>
                  <a:srgbClr val="FF0000"/>
                </a:solidFill>
              </a:rPr>
              <a:t>Как здорово, что этот праздник есть.</a:t>
            </a:r>
            <a:br>
              <a:rPr lang="ru-RU" altLang="ru-RU" sz="1600" b="1" dirty="0">
                <a:solidFill>
                  <a:srgbClr val="FF0000"/>
                </a:solidFill>
              </a:rPr>
            </a:br>
            <a:r>
              <a:rPr lang="ru-RU" altLang="ru-RU" sz="1600" b="1" dirty="0">
                <a:solidFill>
                  <a:srgbClr val="FF0000"/>
                </a:solidFill>
              </a:rPr>
              <a:t>Благодарим вас, наши бабушки и деды.</a:t>
            </a:r>
            <a:br>
              <a:rPr lang="ru-RU" altLang="ru-RU" sz="1600" b="1" dirty="0">
                <a:solidFill>
                  <a:srgbClr val="FF0000"/>
                </a:solidFill>
              </a:rPr>
            </a:br>
            <a:endParaRPr lang="ru-RU" altLang="ru-RU" sz="1600" b="1" dirty="0">
              <a:solidFill>
                <a:srgbClr val="FF0000"/>
              </a:solidFill>
            </a:endParaRPr>
          </a:p>
        </p:txBody>
      </p:sp>
      <p:pic>
        <p:nvPicPr>
          <p:cNvPr id="7171" name="Picture 9" descr="IMG_579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333375"/>
            <a:ext cx="3455988" cy="23034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15" descr="IMG_58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3573463"/>
            <a:ext cx="4268787" cy="284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17" descr="IMG_592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67300" y="4114800"/>
            <a:ext cx="3616325" cy="2409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12" descr="IMG_583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27450" y="1916113"/>
            <a:ext cx="3455988" cy="23050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23" descr="http://s017.radikal.ru/i409/1505/de/8b354573d5d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3276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6" descr="IMG_594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3789363"/>
            <a:ext cx="3835400" cy="25574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779838" y="4868863"/>
            <a:ext cx="5113337" cy="1535112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FF0000"/>
                </a:solidFill>
              </a:rPr>
              <a:t>Мы сегодня отмечаем </a:t>
            </a:r>
            <a:br>
              <a:rPr lang="ru-RU" altLang="ru-RU" sz="2400" b="1" dirty="0">
                <a:solidFill>
                  <a:srgbClr val="FF0000"/>
                </a:solidFill>
              </a:rPr>
            </a:br>
            <a:r>
              <a:rPr lang="ru-RU" altLang="ru-RU" sz="2400" b="1" dirty="0">
                <a:solidFill>
                  <a:srgbClr val="FF0000"/>
                </a:solidFill>
              </a:rPr>
              <a:t>Светлый праздник всей страны.</a:t>
            </a:r>
            <a:br>
              <a:rPr lang="ru-RU" altLang="ru-RU" sz="2400" b="1" dirty="0">
                <a:solidFill>
                  <a:srgbClr val="FF0000"/>
                </a:solidFill>
              </a:rPr>
            </a:br>
            <a:r>
              <a:rPr lang="ru-RU" altLang="ru-RU" sz="2400" b="1" dirty="0">
                <a:solidFill>
                  <a:srgbClr val="FF0000"/>
                </a:solidFill>
              </a:rPr>
              <a:t>Помнить люди эту дату</a:t>
            </a:r>
            <a:br>
              <a:rPr lang="ru-RU" altLang="ru-RU" sz="2400" b="1" dirty="0">
                <a:solidFill>
                  <a:srgbClr val="FF0000"/>
                </a:solidFill>
              </a:rPr>
            </a:br>
            <a:r>
              <a:rPr lang="ru-RU" altLang="ru-RU" sz="2400" b="1" dirty="0">
                <a:solidFill>
                  <a:srgbClr val="FF0000"/>
                </a:solidFill>
              </a:rPr>
              <a:t>Обязательно должны!</a:t>
            </a:r>
          </a:p>
        </p:txBody>
      </p:sp>
      <p:pic>
        <p:nvPicPr>
          <p:cNvPr id="8196" name="Picture 13" descr="IMG_586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476250"/>
            <a:ext cx="3887788" cy="2592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25" descr="IMG_594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825" y="2492375"/>
            <a:ext cx="3619500" cy="241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23" descr="IMG_596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0200" y="44450"/>
            <a:ext cx="4114800" cy="2744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Picture 42" descr="http://lno52.ru/georg_lenta_i_orde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3813" y="2862263"/>
            <a:ext cx="456723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IMG_597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9613" y="1981200"/>
            <a:ext cx="5870575" cy="39131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188913"/>
            <a:ext cx="7489825" cy="15763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Никогда забыть не сможем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про подвиги солдат.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«Мир для нас всего дороже» -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ребята говорят.</a:t>
            </a:r>
          </a:p>
        </p:txBody>
      </p:sp>
      <p:pic>
        <p:nvPicPr>
          <p:cNvPr id="9220" name="Picture 44" descr="https://stickerboom.ru/files/2015/03/18/2966x1328-300x2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620713"/>
            <a:ext cx="22383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247</TotalTime>
  <Words>59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Исполнительная</vt:lpstr>
      <vt:lpstr>Презентация PowerPoint</vt:lpstr>
      <vt:lpstr>Презентация PowerPoint</vt:lpstr>
      <vt:lpstr>Гремят салюты нынче в вашу честь. Вас, ветераны, поздравляем с Днем победы! Как здорово, что этот праздник есть. Благодарим вас, наши бабушки и деды. </vt:lpstr>
      <vt:lpstr>Мы сегодня отмечаем  Светлый праздник всей страны. Помнить люди эту дату Обязательно должны!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«Этот День Победы»</dc:title>
  <dc:creator>по</dc:creator>
  <cp:lastModifiedBy>Administrator</cp:lastModifiedBy>
  <cp:revision>7</cp:revision>
  <dcterms:created xsi:type="dcterms:W3CDTF">2015-05-17T02:17:46Z</dcterms:created>
  <dcterms:modified xsi:type="dcterms:W3CDTF">2015-09-26T07:55:31Z</dcterms:modified>
</cp:coreProperties>
</file>