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4D5EB9-246C-4340-B745-B07874E3312B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1F8F99-9247-4FB2-A10E-BD740368E828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5EB9-246C-4340-B745-B07874E3312B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8F99-9247-4FB2-A10E-BD740368E8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5EB9-246C-4340-B745-B07874E3312B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81F8F99-9247-4FB2-A10E-BD740368E8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5EB9-246C-4340-B745-B07874E3312B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8F99-9247-4FB2-A10E-BD740368E82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4D5EB9-246C-4340-B745-B07874E3312B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81F8F99-9247-4FB2-A10E-BD740368E82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5EB9-246C-4340-B745-B07874E3312B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8F99-9247-4FB2-A10E-BD740368E82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5EB9-246C-4340-B745-B07874E3312B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8F99-9247-4FB2-A10E-BD740368E82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5EB9-246C-4340-B745-B07874E3312B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8F99-9247-4FB2-A10E-BD740368E82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5EB9-246C-4340-B745-B07874E3312B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8F99-9247-4FB2-A10E-BD740368E82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5EB9-246C-4340-B745-B07874E3312B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1F8F99-9247-4FB2-A10E-BD740368E82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5EB9-246C-4340-B745-B07874E3312B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F8F99-9247-4FB2-A10E-BD740368E82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084D5EB9-246C-4340-B745-B07874E3312B}" type="datetimeFigureOut">
              <a:rPr lang="ru-RU" smtClean="0"/>
              <a:t>27.05.2019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381F8F99-9247-4FB2-A10E-BD740368E82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7772400" cy="1780108"/>
          </a:xfrm>
        </p:spPr>
        <p:txBody>
          <a:bodyPr>
            <a:normAutofit/>
          </a:bodyPr>
          <a:lstStyle/>
          <a:p>
            <a:r>
              <a:rPr lang="ru-RU" sz="5400" dirty="0" smtClean="0"/>
              <a:t>1 апреля-день смеха</a:t>
            </a:r>
            <a:endParaRPr lang="ru-RU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2987824" y="6093296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>
                    <a:lumMod val="95000"/>
                  </a:schemeClr>
                </a:solidFill>
              </a:rPr>
              <a:t>2019</a:t>
            </a:r>
            <a:endParaRPr lang="ru-RU" sz="2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306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260648"/>
            <a:ext cx="4128458" cy="30963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3169" y="332656"/>
            <a:ext cx="4032448" cy="30243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51185" y="3356992"/>
            <a:ext cx="4283968" cy="32129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14622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262" y="260635"/>
            <a:ext cx="3936454" cy="29523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0490" y="260648"/>
            <a:ext cx="4235963" cy="31769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244" y="3234158"/>
            <a:ext cx="4392246" cy="32941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9633" y="3284997"/>
            <a:ext cx="4324463" cy="32433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03192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779" y="3212976"/>
            <a:ext cx="4392488" cy="32943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779" y="234217"/>
            <a:ext cx="4259710" cy="31947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Объект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9992" y="266490"/>
            <a:ext cx="4320480" cy="32403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99992" y="3506850"/>
            <a:ext cx="4355976" cy="32669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193619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1" y="234739"/>
            <a:ext cx="3970983" cy="29782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8024" y="323714"/>
            <a:ext cx="3851920" cy="30114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74740" y="3068959"/>
            <a:ext cx="4639244" cy="34794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36134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3608" y="836712"/>
            <a:ext cx="6624736" cy="49685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40241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1440097"/>
            <a:ext cx="727280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От чего сегодня всем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Нет доверия совсем?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От чего с утра потеха,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Все катаются от смеха?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Это сложно объяснить,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Нужно просто всех смешить!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Дурака валять, смеяться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Над друг другом насмехаться!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Потому что наступил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Первый день апреля!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В этот день, как ни крути,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Никому не верят!</a:t>
            </a:r>
          </a:p>
        </p:txBody>
      </p:sp>
    </p:spTree>
    <p:extLst>
      <p:ext uri="{BB962C8B-B14F-4D97-AF65-F5344CB8AC3E}">
        <p14:creationId xmlns:p14="http://schemas.microsoft.com/office/powerpoint/2010/main" val="22027883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56</TotalTime>
  <Words>8</Words>
  <Application>Microsoft Office PowerPoint</Application>
  <PresentationFormat>Экран (4:3)</PresentationFormat>
  <Paragraphs>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Сетка</vt:lpstr>
      <vt:lpstr>1 апреля-день смеха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смеха</dc:title>
  <dc:creator>Пользователь Windows</dc:creator>
  <cp:lastModifiedBy>Семенюк Вадим Владимирович</cp:lastModifiedBy>
  <cp:revision>6</cp:revision>
  <dcterms:created xsi:type="dcterms:W3CDTF">2019-04-07T12:21:03Z</dcterms:created>
  <dcterms:modified xsi:type="dcterms:W3CDTF">2019-05-27T01:32:03Z</dcterms:modified>
</cp:coreProperties>
</file>