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7" r:id="rId6"/>
    <p:sldId id="258" r:id="rId7"/>
    <p:sldId id="257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FFFFCC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0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ource.jpg"/>
          <p:cNvPicPr>
            <a:picLocks noChangeAspect="1"/>
          </p:cNvPicPr>
          <p:nvPr userDrawn="1"/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0" y="142858"/>
            <a:ext cx="4357686" cy="2919650"/>
          </a:xfrm>
          <a:prstGeom prst="roundRect">
            <a:avLst>
              <a:gd name="adj" fmla="val 38901"/>
            </a:avLst>
          </a:prstGeom>
          <a:effectLst>
            <a:softEdge rad="635000"/>
          </a:effectLst>
        </p:spPr>
      </p:pic>
      <p:pic>
        <p:nvPicPr>
          <p:cNvPr id="12290" name="Picture 2" descr="http://perego-shop.ru/gallery/images/367619_kamuflyazhnyi-fon.jpg"/>
          <p:cNvPicPr>
            <a:picLocks noChangeAspect="1" noChangeArrowheads="1"/>
          </p:cNvPicPr>
          <p:nvPr userDrawn="1"/>
        </p:nvPicPr>
        <p:blipFill>
          <a:blip r:embed="rId3">
            <a:lum bright="20000" contrast="10000"/>
          </a:blip>
          <a:srcRect b="2777"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7136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Рисунок 8" descr="d876e1c8e96664b418bc54558ca4228c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786" y="2047853"/>
            <a:ext cx="4643470" cy="309564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292" name="Picture 4" descr="https://img-fotki.yandex.ru/get/16170/200418627.54/0_11741a_232d607a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2357436"/>
            <a:ext cx="1925807" cy="2357454"/>
          </a:xfrm>
          <a:prstGeom prst="rect">
            <a:avLst/>
          </a:prstGeom>
          <a:noFill/>
        </p:spPr>
      </p:pic>
      <p:pic>
        <p:nvPicPr>
          <p:cNvPr id="12294" name="Picture 6" descr="https://img-fotki.yandex.ru/get/47606/200418627.128/0_15fa95_9f42e5db_orig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20000"/>
          </a:blip>
          <a:srcRect r="48211"/>
          <a:stretch>
            <a:fillRect/>
          </a:stretch>
        </p:blipFill>
        <p:spPr bwMode="auto">
          <a:xfrm rot="340321">
            <a:off x="1027035" y="3318696"/>
            <a:ext cx="687687" cy="579104"/>
          </a:xfrm>
          <a:prstGeom prst="rect">
            <a:avLst/>
          </a:prstGeom>
          <a:noFill/>
        </p:spPr>
      </p:pic>
      <p:pic>
        <p:nvPicPr>
          <p:cNvPr id="15" name="Picture 6" descr="https://img-fotki.yandex.ru/get/47606/200418627.128/0_15fa95_9f42e5db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20000"/>
          </a:blip>
          <a:srcRect l="54515" t="31250" b="12500"/>
          <a:stretch>
            <a:fillRect/>
          </a:stretch>
        </p:blipFill>
        <p:spPr bwMode="auto">
          <a:xfrm rot="427360">
            <a:off x="602897" y="3849852"/>
            <a:ext cx="1062426" cy="573006"/>
          </a:xfrm>
          <a:prstGeom prst="rect">
            <a:avLst/>
          </a:prstGeom>
          <a:noFill/>
        </p:spPr>
      </p:pic>
      <p:pic>
        <p:nvPicPr>
          <p:cNvPr id="12296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8">
            <a:lum contrast="20000"/>
          </a:blip>
          <a:srcRect/>
          <a:stretch>
            <a:fillRect/>
          </a:stretch>
        </p:blipFill>
        <p:spPr bwMode="auto">
          <a:xfrm flipH="1">
            <a:off x="7358082" y="3214692"/>
            <a:ext cx="1714480" cy="1816363"/>
          </a:xfrm>
          <a:prstGeom prst="rect">
            <a:avLst/>
          </a:prstGeom>
          <a:noFill/>
        </p:spPr>
      </p:pic>
      <p:pic>
        <p:nvPicPr>
          <p:cNvPr id="17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9" cstate="print">
            <a:lum contrast="20000"/>
          </a:blip>
          <a:srcRect t="37338" r="-3837"/>
          <a:stretch>
            <a:fillRect/>
          </a:stretch>
        </p:blipFill>
        <p:spPr bwMode="auto">
          <a:xfrm>
            <a:off x="5786446" y="4143386"/>
            <a:ext cx="1428760" cy="913435"/>
          </a:xfrm>
          <a:prstGeom prst="rect">
            <a:avLst/>
          </a:prstGeom>
          <a:noFill/>
        </p:spPr>
      </p:pic>
      <p:pic>
        <p:nvPicPr>
          <p:cNvPr id="18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4643438" y="4000510"/>
            <a:ext cx="992086" cy="105104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3A779E-948D-4D03-855E-9132DFF58C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0B71E43-32BE-435F-A42E-7EC472D194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3A779E-948D-4D03-855E-9132DFF58C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0B71E43-32BE-435F-A42E-7EC472D194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rego-shop.ru/gallery/images/367619_kamuflyazhnyi-fon.jpg"/>
          <p:cNvPicPr>
            <a:picLocks noChangeAspect="1" noChangeArrowheads="1"/>
          </p:cNvPicPr>
          <p:nvPr userDrawn="1"/>
        </p:nvPicPr>
        <p:blipFill>
          <a:blip r:embed="rId2">
            <a:lum bright="20000" contrast="10000"/>
          </a:blip>
          <a:srcRect b="2777"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7136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 descr="source.jpg"/>
          <p:cNvPicPr>
            <a:picLocks noChangeAspect="1"/>
          </p:cNvPicPr>
          <p:nvPr userDrawn="1"/>
        </p:nvPicPr>
        <p:blipFill>
          <a:blip r:embed="rId3">
            <a:lum contrast="-10000"/>
          </a:blip>
          <a:stretch>
            <a:fillRect/>
          </a:stretch>
        </p:blipFill>
        <p:spPr>
          <a:xfrm>
            <a:off x="142844" y="642924"/>
            <a:ext cx="3286116" cy="2201698"/>
          </a:xfrm>
          <a:prstGeom prst="roundRect">
            <a:avLst>
              <a:gd name="adj" fmla="val 38901"/>
            </a:avLst>
          </a:prstGeom>
          <a:effectLst>
            <a:softEdge rad="635000"/>
          </a:effectLst>
        </p:spPr>
      </p:pic>
      <p:pic>
        <p:nvPicPr>
          <p:cNvPr id="9" name="Рисунок 8" descr="d876e1c8e96664b418bc54558ca4228c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428874"/>
            <a:ext cx="3643338" cy="242889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71406" y="3429007"/>
            <a:ext cx="1428760" cy="1513664"/>
          </a:xfrm>
          <a:prstGeom prst="rect">
            <a:avLst/>
          </a:prstGeom>
          <a:noFill/>
        </p:spPr>
      </p:pic>
      <p:pic>
        <p:nvPicPr>
          <p:cNvPr id="11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6" cstate="print">
            <a:lum contrast="20000"/>
          </a:blip>
          <a:srcRect t="37338" r="-3837"/>
          <a:stretch>
            <a:fillRect/>
          </a:stretch>
        </p:blipFill>
        <p:spPr bwMode="auto">
          <a:xfrm rot="4298792">
            <a:off x="-44761" y="2292353"/>
            <a:ext cx="1143008" cy="730748"/>
          </a:xfrm>
          <a:prstGeom prst="rect">
            <a:avLst/>
          </a:prstGeom>
          <a:noFill/>
        </p:spPr>
      </p:pic>
      <p:pic>
        <p:nvPicPr>
          <p:cNvPr id="12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flipH="1">
            <a:off x="71406" y="642924"/>
            <a:ext cx="1071602" cy="1135282"/>
          </a:xfrm>
          <a:prstGeom prst="rect">
            <a:avLst/>
          </a:prstGeom>
          <a:noFill/>
        </p:spPr>
      </p:pic>
      <p:pic>
        <p:nvPicPr>
          <p:cNvPr id="13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6" cstate="print">
            <a:lum contrast="20000"/>
          </a:blip>
          <a:srcRect t="37338" r="-3837"/>
          <a:stretch>
            <a:fillRect/>
          </a:stretch>
        </p:blipFill>
        <p:spPr bwMode="auto">
          <a:xfrm>
            <a:off x="1000100" y="142858"/>
            <a:ext cx="1143008" cy="730748"/>
          </a:xfrm>
          <a:prstGeom prst="rect">
            <a:avLst/>
          </a:prstGeom>
          <a:noFill/>
        </p:spPr>
      </p:pic>
      <p:pic>
        <p:nvPicPr>
          <p:cNvPr id="14" name="Picture 4" descr="https://img-fotki.yandex.ru/get/16170/200418627.54/0_11741a_232d607a_orig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312734" flipH="1">
            <a:off x="7248256" y="48650"/>
            <a:ext cx="1551265" cy="1898963"/>
          </a:xfrm>
          <a:prstGeom prst="rect">
            <a:avLst/>
          </a:prstGeom>
          <a:noFill/>
        </p:spPr>
      </p:pic>
      <p:pic>
        <p:nvPicPr>
          <p:cNvPr id="15" name="Picture 6" descr="https://img-fotki.yandex.ru/get/47606/200418627.128/0_15fa95_9f42e5db_orig.png"/>
          <p:cNvPicPr>
            <a:picLocks noChangeAspect="1" noChangeArrowheads="1"/>
          </p:cNvPicPr>
          <p:nvPr userDrawn="1"/>
        </p:nvPicPr>
        <p:blipFill>
          <a:blip r:embed="rId9" cstate="print">
            <a:lum bright="-10000" contrast="20000"/>
          </a:blip>
          <a:srcRect t="-1360" r="72309"/>
          <a:stretch>
            <a:fillRect/>
          </a:stretch>
        </p:blipFill>
        <p:spPr bwMode="auto">
          <a:xfrm rot="758896">
            <a:off x="7637941" y="894656"/>
            <a:ext cx="505817" cy="807467"/>
          </a:xfrm>
          <a:prstGeom prst="rect">
            <a:avLst/>
          </a:prstGeom>
          <a:noFill/>
        </p:spPr>
      </p:pic>
      <p:pic>
        <p:nvPicPr>
          <p:cNvPr id="16" name="Picture 6" descr="https://img-fotki.yandex.ru/get/47606/200418627.128/0_15fa95_9f42e5db_orig.png"/>
          <p:cNvPicPr>
            <a:picLocks noChangeAspect="1" noChangeArrowheads="1"/>
          </p:cNvPicPr>
          <p:nvPr userDrawn="1"/>
        </p:nvPicPr>
        <p:blipFill>
          <a:blip r:embed="rId10" cstate="print">
            <a:lum bright="-10000" contrast="20000"/>
          </a:blip>
          <a:srcRect l="30443" t="-6933" r="48211"/>
          <a:stretch>
            <a:fillRect/>
          </a:stretch>
        </p:blipFill>
        <p:spPr bwMode="auto">
          <a:xfrm rot="20558649">
            <a:off x="8335190" y="753674"/>
            <a:ext cx="395427" cy="8639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rego-shop.ru/gallery/images/367619_kamuflyazhnyi-fon.jpg"/>
          <p:cNvPicPr>
            <a:picLocks noChangeAspect="1" noChangeArrowheads="1"/>
          </p:cNvPicPr>
          <p:nvPr userDrawn="1"/>
        </p:nvPicPr>
        <p:blipFill>
          <a:blip r:embed="rId2">
            <a:lum bright="20000" contrast="10000"/>
          </a:blip>
          <a:srcRect b="2777"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7136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4" descr="https://img-fotki.yandex.ru/get/16170/200418627.54/0_11741a_232d607a_ori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7312734" flipH="1">
            <a:off x="7248256" y="48650"/>
            <a:ext cx="1551265" cy="1898963"/>
          </a:xfrm>
          <a:prstGeom prst="rect">
            <a:avLst/>
          </a:prstGeom>
          <a:noFill/>
        </p:spPr>
      </p:pic>
      <p:pic>
        <p:nvPicPr>
          <p:cNvPr id="9" name="Picture 6" descr="https://img-fotki.yandex.ru/get/47606/200418627.128/0_15fa95_9f42e5db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20000"/>
          </a:blip>
          <a:srcRect t="-1360" r="72309"/>
          <a:stretch>
            <a:fillRect/>
          </a:stretch>
        </p:blipFill>
        <p:spPr bwMode="auto">
          <a:xfrm rot="758896">
            <a:off x="7637941" y="894656"/>
            <a:ext cx="505817" cy="807467"/>
          </a:xfrm>
          <a:prstGeom prst="rect">
            <a:avLst/>
          </a:prstGeom>
          <a:noFill/>
        </p:spPr>
      </p:pic>
      <p:pic>
        <p:nvPicPr>
          <p:cNvPr id="10" name="Picture 6" descr="https://img-fotki.yandex.ru/get/47606/200418627.128/0_15fa95_9f42e5db_orig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20000"/>
          </a:blip>
          <a:srcRect l="30443" t="-6933" r="48211"/>
          <a:stretch>
            <a:fillRect/>
          </a:stretch>
        </p:blipFill>
        <p:spPr bwMode="auto">
          <a:xfrm rot="20558649">
            <a:off x="8335190" y="753674"/>
            <a:ext cx="395427" cy="863908"/>
          </a:xfrm>
          <a:prstGeom prst="rect">
            <a:avLst/>
          </a:prstGeom>
          <a:noFill/>
        </p:spPr>
      </p:pic>
      <p:pic>
        <p:nvPicPr>
          <p:cNvPr id="11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 flipH="1">
            <a:off x="7429520" y="3286130"/>
            <a:ext cx="1512187" cy="1602049"/>
          </a:xfrm>
          <a:prstGeom prst="rect">
            <a:avLst/>
          </a:prstGeom>
          <a:noFill/>
        </p:spPr>
      </p:pic>
      <p:pic>
        <p:nvPicPr>
          <p:cNvPr id="12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7715272" y="1785932"/>
            <a:ext cx="1289891" cy="136654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erego-shop.ru/gallery/images/367619_kamuflyazhnyi-fon.jpg"/>
          <p:cNvPicPr>
            <a:picLocks noChangeAspect="1" noChangeArrowheads="1"/>
          </p:cNvPicPr>
          <p:nvPr userDrawn="1"/>
        </p:nvPicPr>
        <p:blipFill>
          <a:blip r:embed="rId2">
            <a:lum bright="20000" contrast="10000"/>
          </a:blip>
          <a:srcRect b="2777"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7136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6" descr="https://img-fotki.yandex.ru/get/47606/200418627.128/0_15fa95_9f42e5db_orig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20000"/>
          </a:blip>
          <a:srcRect r="48211"/>
          <a:stretch>
            <a:fillRect/>
          </a:stretch>
        </p:blipFill>
        <p:spPr bwMode="auto">
          <a:xfrm>
            <a:off x="214282" y="3786196"/>
            <a:ext cx="1500198" cy="1263323"/>
          </a:xfrm>
          <a:prstGeom prst="rect">
            <a:avLst/>
          </a:prstGeom>
          <a:noFill/>
        </p:spPr>
      </p:pic>
      <p:pic>
        <p:nvPicPr>
          <p:cNvPr id="10" name="Picture 6" descr="https://img-fotki.yandex.ru/get/47606/200418627.128/0_15fa95_9f42e5db_orig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20000"/>
          </a:blip>
          <a:srcRect l="54515" t="31250" b="12500"/>
          <a:stretch>
            <a:fillRect/>
          </a:stretch>
        </p:blipFill>
        <p:spPr bwMode="auto">
          <a:xfrm>
            <a:off x="1643042" y="4071948"/>
            <a:ext cx="1754526" cy="946281"/>
          </a:xfrm>
          <a:prstGeom prst="rect">
            <a:avLst/>
          </a:prstGeom>
          <a:noFill/>
        </p:spPr>
      </p:pic>
      <p:pic>
        <p:nvPicPr>
          <p:cNvPr id="11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 t="37338" r="-3837"/>
          <a:stretch>
            <a:fillRect/>
          </a:stretch>
        </p:blipFill>
        <p:spPr bwMode="auto">
          <a:xfrm rot="4238315">
            <a:off x="-37324" y="2723815"/>
            <a:ext cx="1143008" cy="730748"/>
          </a:xfrm>
          <a:prstGeom prst="rect">
            <a:avLst/>
          </a:prstGeom>
          <a:noFill/>
        </p:spPr>
      </p:pic>
      <p:pic>
        <p:nvPicPr>
          <p:cNvPr id="12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 t="37338" r="-3837"/>
          <a:stretch>
            <a:fillRect/>
          </a:stretch>
        </p:blipFill>
        <p:spPr bwMode="auto">
          <a:xfrm rot="4238315">
            <a:off x="-37325" y="1509368"/>
            <a:ext cx="1143008" cy="730748"/>
          </a:xfrm>
          <a:prstGeom prst="rect">
            <a:avLst/>
          </a:prstGeom>
          <a:noFill/>
        </p:spPr>
      </p:pic>
      <p:pic>
        <p:nvPicPr>
          <p:cNvPr id="13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 t="37338" r="-3837"/>
          <a:stretch>
            <a:fillRect/>
          </a:stretch>
        </p:blipFill>
        <p:spPr bwMode="auto">
          <a:xfrm rot="4238315">
            <a:off x="-37325" y="294940"/>
            <a:ext cx="1143008" cy="730748"/>
          </a:xfrm>
          <a:prstGeom prst="rect">
            <a:avLst/>
          </a:prstGeom>
          <a:noFill/>
        </p:spPr>
      </p:pic>
      <p:pic>
        <p:nvPicPr>
          <p:cNvPr id="14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 t="37338" r="-3837"/>
          <a:stretch>
            <a:fillRect/>
          </a:stretch>
        </p:blipFill>
        <p:spPr bwMode="auto">
          <a:xfrm>
            <a:off x="3500430" y="4214824"/>
            <a:ext cx="1143008" cy="730748"/>
          </a:xfrm>
          <a:prstGeom prst="rect">
            <a:avLst/>
          </a:prstGeom>
          <a:noFill/>
        </p:spPr>
      </p:pic>
      <p:pic>
        <p:nvPicPr>
          <p:cNvPr id="15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 t="37338" r="-3837"/>
          <a:stretch>
            <a:fillRect/>
          </a:stretch>
        </p:blipFill>
        <p:spPr bwMode="auto">
          <a:xfrm>
            <a:off x="4857752" y="4286262"/>
            <a:ext cx="1143008" cy="730748"/>
          </a:xfrm>
          <a:prstGeom prst="rect">
            <a:avLst/>
          </a:prstGeom>
          <a:noFill/>
        </p:spPr>
      </p:pic>
      <p:pic>
        <p:nvPicPr>
          <p:cNvPr id="16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 t="37338" r="-3837"/>
          <a:stretch>
            <a:fillRect/>
          </a:stretch>
        </p:blipFill>
        <p:spPr bwMode="auto">
          <a:xfrm>
            <a:off x="6215074" y="4214824"/>
            <a:ext cx="1143008" cy="730748"/>
          </a:xfrm>
          <a:prstGeom prst="rect">
            <a:avLst/>
          </a:prstGeom>
          <a:noFill/>
        </p:spPr>
      </p:pic>
      <p:pic>
        <p:nvPicPr>
          <p:cNvPr id="17" name="Picture 8" descr="https://img-fotki.yandex.ru/get/15557/200418627.55/0_11756c_271415bc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 t="37338" r="-3837"/>
          <a:stretch>
            <a:fillRect/>
          </a:stretch>
        </p:blipFill>
        <p:spPr bwMode="auto">
          <a:xfrm>
            <a:off x="7500958" y="4286262"/>
            <a:ext cx="1143008" cy="7307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erego-shop.ru/gallery/images/367619_kamuflyazhnyi-fon.jpg"/>
          <p:cNvPicPr>
            <a:picLocks noChangeAspect="1" noChangeArrowheads="1"/>
          </p:cNvPicPr>
          <p:nvPr userDrawn="1"/>
        </p:nvPicPr>
        <p:blipFill>
          <a:blip r:embed="rId2">
            <a:lum bright="20000" contrast="10000"/>
          </a:blip>
          <a:srcRect b="2777"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7136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3A779E-948D-4D03-855E-9132DFF58CB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0B71E43-32BE-435F-A42E-7EC472D194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3A779E-948D-4D03-855E-9132DFF58CB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0B71E43-32BE-435F-A42E-7EC472D194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3A779E-948D-4D03-855E-9132DFF58C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0B71E43-32BE-435F-A42E-7EC472D194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3A779E-948D-4D03-855E-9132DFF58C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0B71E43-32BE-435F-A42E-7EC472D194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9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vet-tekstura-fon-200.jpg"/>
          <p:cNvPicPr>
            <a:picLocks noChangeAspect="1"/>
          </p:cNvPicPr>
          <p:nvPr userDrawn="1"/>
        </p:nvPicPr>
        <p:blipFill>
          <a:blip r:embed="rId12">
            <a:lum bright="10000" contrast="-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0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0.png"/><Relationship Id="rId1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0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1774" y="1079618"/>
            <a:ext cx="34987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i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День</a:t>
            </a:r>
            <a:r>
              <a:rPr lang="ru-RU" sz="3200" i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3200" b="1" i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защитника</a:t>
            </a:r>
            <a:r>
              <a:rPr lang="ru-RU" sz="3200" i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3200" b="1" i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Отечества</a:t>
            </a:r>
            <a:endParaRPr lang="ru-RU" sz="3200" i="1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 txBox="1"/>
          <p:nvPr/>
        </p:nvSpPr>
        <p:spPr>
          <a:xfrm>
            <a:off x="6084168" y="3049649"/>
            <a:ext cx="2396358" cy="1106278"/>
          </a:xfrm>
          <a:prstGeom prst="rect">
            <a:avLst/>
          </a:prstGeom>
          <a:solidFill>
            <a:srgbClr val="666633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Воспитатели: </a:t>
            </a:r>
            <a:endParaRPr lang="ru-RU" sz="1400" b="1" dirty="0" smtClean="0">
              <a:ln w="0"/>
              <a:solidFill>
                <a:srgbClr val="FF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КАРТАШОВА Т.М. </a:t>
            </a:r>
            <a:endParaRPr lang="ru-RU" sz="1400" b="1" dirty="0" smtClean="0">
              <a:ln w="0"/>
              <a:solidFill>
                <a:srgbClr val="FF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МАВРИНА </a:t>
            </a:r>
            <a:r>
              <a:rPr lang="ru-RU" sz="1400" b="1" dirty="0" smtClean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И.Н.</a:t>
            </a:r>
            <a:endParaRPr lang="ru-RU" sz="1400" b="1" dirty="0" smtClean="0">
              <a:ln w="0"/>
              <a:solidFill>
                <a:srgbClr val="FF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ГРУППА №8 «ВЕСНУШКИ»</a:t>
            </a:r>
            <a:endParaRPr lang="ru-RU" sz="1400" b="1" dirty="0" smtClean="0">
              <a:ln w="0"/>
              <a:solidFill>
                <a:srgbClr val="FF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одзаголовок 2"/>
          <p:cNvSpPr txBox="1"/>
          <p:nvPr/>
        </p:nvSpPr>
        <p:spPr bwMode="auto">
          <a:xfrm>
            <a:off x="1043608" y="4803998"/>
            <a:ext cx="1080120" cy="268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None/>
              <a:defRPr/>
            </a:pPr>
            <a:r>
              <a:rPr lang="ru-RU" sz="1200" b="1" dirty="0" smtClean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БЕРДСК-2022</a:t>
            </a:r>
            <a:endParaRPr lang="ru-RU" sz="1200" b="1" dirty="0" smtClean="0">
              <a:ln w="0"/>
              <a:solidFill>
                <a:srgbClr val="FF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4981774" y="2715766"/>
            <a:ext cx="3766690" cy="523453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ln w="0"/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ГОРОДСКУЮ БИБЛИОТЕКУ</a:t>
            </a:r>
            <a:endParaRPr lang="ru-RU" sz="1400" b="1" dirty="0" smtClean="0">
              <a:ln w="0"/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5106" y="3104135"/>
            <a:ext cx="710840" cy="67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03122" y="483516"/>
            <a:ext cx="1121071" cy="21642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86391" y="483516"/>
            <a:ext cx="1069659" cy="21830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298065" y="483517"/>
            <a:ext cx="1239223" cy="217027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03122" y="3023199"/>
            <a:ext cx="4144948" cy="1284967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ru-RU" sz="1550" b="1" dirty="0">
                <a:solidFill>
                  <a:srgbClr val="666633"/>
                </a:solidFill>
              </a:rPr>
              <a:t>23 февраля — </a:t>
            </a:r>
            <a:r>
              <a:rPr lang="ru-RU" sz="1550" b="1" dirty="0" smtClean="0">
                <a:solidFill>
                  <a:srgbClr val="666633"/>
                </a:solidFill>
              </a:rPr>
              <a:t>праздник </a:t>
            </a:r>
            <a:r>
              <a:rPr lang="ru-RU" sz="1550" b="1" dirty="0">
                <a:solidFill>
                  <a:srgbClr val="666633"/>
                </a:solidFill>
              </a:rPr>
              <a:t>дедушки и папы, </a:t>
            </a:r>
            <a:endParaRPr lang="ru-RU" sz="1550" b="1" dirty="0" smtClean="0">
              <a:solidFill>
                <a:srgbClr val="666633"/>
              </a:solidFill>
            </a:endParaRPr>
          </a:p>
          <a:p>
            <a:r>
              <a:rPr lang="ru-RU" sz="1550" b="1" dirty="0" smtClean="0">
                <a:solidFill>
                  <a:srgbClr val="666633"/>
                </a:solidFill>
              </a:rPr>
              <a:t>Оба </a:t>
            </a:r>
            <a:r>
              <a:rPr lang="ru-RU" sz="1550" b="1" dirty="0">
                <a:solidFill>
                  <a:srgbClr val="666633"/>
                </a:solidFill>
              </a:rPr>
              <a:t>в армии </a:t>
            </a:r>
            <a:r>
              <a:rPr lang="ru-RU" sz="1550" b="1" dirty="0" smtClean="0">
                <a:solidFill>
                  <a:srgbClr val="666633"/>
                </a:solidFill>
              </a:rPr>
              <a:t>служили, оба </a:t>
            </a:r>
            <a:r>
              <a:rPr lang="ru-RU" sz="1550" b="1" dirty="0">
                <a:solidFill>
                  <a:srgbClr val="666633"/>
                </a:solidFill>
              </a:rPr>
              <a:t>были вы солдаты</a:t>
            </a:r>
            <a:r>
              <a:rPr lang="ru-RU" sz="1550" b="1" dirty="0" smtClean="0">
                <a:solidFill>
                  <a:srgbClr val="666633"/>
                </a:solidFill>
              </a:rPr>
              <a:t>.</a:t>
            </a:r>
            <a:endParaRPr lang="ru-RU" sz="1550" b="1" dirty="0" smtClean="0">
              <a:solidFill>
                <a:srgbClr val="666633"/>
              </a:solidFill>
            </a:endParaRPr>
          </a:p>
          <a:p>
            <a:r>
              <a:rPr lang="ru-RU" sz="1550" b="1" dirty="0">
                <a:solidFill>
                  <a:srgbClr val="666633"/>
                </a:solidFill>
              </a:rPr>
              <a:t>Воинами нашими </a:t>
            </a:r>
            <a:r>
              <a:rPr lang="ru-RU" sz="1550" b="1" dirty="0" smtClean="0">
                <a:solidFill>
                  <a:srgbClr val="666633"/>
                </a:solidFill>
              </a:rPr>
              <a:t>мы </a:t>
            </a:r>
            <a:r>
              <a:rPr lang="ru-RU" sz="1550" b="1" dirty="0">
                <a:solidFill>
                  <a:srgbClr val="666633"/>
                </a:solidFill>
              </a:rPr>
              <a:t>гордимся с мамой, </a:t>
            </a:r>
            <a:endParaRPr lang="ru-RU" sz="1550" b="1" dirty="0" smtClean="0">
              <a:solidFill>
                <a:srgbClr val="666633"/>
              </a:solidFill>
            </a:endParaRPr>
          </a:p>
          <a:p>
            <a:r>
              <a:rPr lang="ru-RU" sz="1550" b="1" dirty="0" smtClean="0">
                <a:solidFill>
                  <a:srgbClr val="666633"/>
                </a:solidFill>
              </a:rPr>
              <a:t>                   И </a:t>
            </a:r>
            <a:r>
              <a:rPr lang="ru-RU" sz="1550" b="1" dirty="0">
                <a:solidFill>
                  <a:srgbClr val="666633"/>
                </a:solidFill>
              </a:rPr>
              <a:t>желаем жизни </a:t>
            </a:r>
            <a:r>
              <a:rPr lang="ru-RU" sz="1550" b="1" dirty="0" smtClean="0">
                <a:solidFill>
                  <a:srgbClr val="666633"/>
                </a:solidFill>
              </a:rPr>
              <a:t>вам, </a:t>
            </a:r>
            <a:endParaRPr lang="ru-RU" sz="1550" b="1" dirty="0" smtClean="0">
              <a:solidFill>
                <a:srgbClr val="666633"/>
              </a:solidFill>
            </a:endParaRPr>
          </a:p>
          <a:p>
            <a:r>
              <a:rPr lang="ru-RU" sz="1550" b="1" dirty="0">
                <a:solidFill>
                  <a:srgbClr val="666633"/>
                </a:solidFill>
              </a:rPr>
              <a:t> </a:t>
            </a:r>
            <a:r>
              <a:rPr lang="ru-RU" sz="1550" b="1" dirty="0" smtClean="0">
                <a:solidFill>
                  <a:srgbClr val="666633"/>
                </a:solidFill>
              </a:rPr>
              <a:t>                                </a:t>
            </a:r>
            <a:r>
              <a:rPr lang="ru-RU" sz="1550" b="1" dirty="0">
                <a:solidFill>
                  <a:srgbClr val="666633"/>
                </a:solidFill>
              </a:rPr>
              <a:t>М</a:t>
            </a:r>
            <a:r>
              <a:rPr lang="ru-RU" sz="1550" b="1" dirty="0" smtClean="0">
                <a:solidFill>
                  <a:srgbClr val="666633"/>
                </a:solidFill>
              </a:rPr>
              <a:t>ы </a:t>
            </a:r>
            <a:r>
              <a:rPr lang="ru-RU" sz="1550" b="1" dirty="0">
                <a:solidFill>
                  <a:srgbClr val="666633"/>
                </a:solidFill>
              </a:rPr>
              <a:t>счастливой </a:t>
            </a:r>
            <a:r>
              <a:rPr lang="ru-RU" sz="1550" b="1" dirty="0" smtClean="0">
                <a:solidFill>
                  <a:srgbClr val="666633"/>
                </a:solidFill>
              </a:rPr>
              <a:t>самой</a:t>
            </a:r>
            <a:r>
              <a:rPr lang="ru-RU" sz="1550" b="1" dirty="0">
                <a:solidFill>
                  <a:srgbClr val="666633"/>
                </a:solidFill>
              </a:rPr>
              <a:t>!</a:t>
            </a:r>
            <a:endParaRPr lang="ru-RU" sz="1550" b="1" dirty="0">
              <a:solidFill>
                <a:srgbClr val="66663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874483" y="483518"/>
            <a:ext cx="2766854" cy="41358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663070" y="483518"/>
            <a:ext cx="971688" cy="21689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122" name="Picture 2" descr="https://apelsin154.ru/images/004/831/929/4831929/790x790no_crop/6121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52353">
            <a:off x="5218496" y="2277377"/>
            <a:ext cx="860810" cy="116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pelsin154.ru/images/004/831/929/4831929/790x790no_crop/61211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850267">
            <a:off x="4768433" y="2763303"/>
            <a:ext cx="979676" cy="13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9934" y="682475"/>
            <a:ext cx="710840" cy="6767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5269" y="0"/>
            <a:ext cx="710840" cy="6767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9934" y="1498064"/>
            <a:ext cx="710840" cy="67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53" y="2787774"/>
            <a:ext cx="1360493" cy="181399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78101" y="1616217"/>
            <a:ext cx="1831068" cy="29855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732" y="2789498"/>
            <a:ext cx="1366389" cy="18218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62" y="488512"/>
            <a:ext cx="2860959" cy="21457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573430" y="2787773"/>
            <a:ext cx="1088885" cy="181399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436096" y="2778189"/>
            <a:ext cx="2032667" cy="18235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6966" y="693887"/>
            <a:ext cx="2587125" cy="194034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011279" y="488512"/>
            <a:ext cx="2042544" cy="960024"/>
          </a:xfrm>
          <a:prstGeom prst="rect">
            <a:avLst/>
          </a:prstGeom>
        </p:spPr>
      </p:pic>
      <p:pic>
        <p:nvPicPr>
          <p:cNvPr id="16" name="Picture 10" descr="https://clipartart.com/images/happy-birthday-camo-clipart-7.jpg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 rot="1276798">
            <a:off x="4906488" y="246589"/>
            <a:ext cx="1852394" cy="178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2817" y="4331150"/>
            <a:ext cx="710840" cy="6767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9644" y="4331150"/>
            <a:ext cx="710840" cy="6767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3746" y="4331150"/>
            <a:ext cx="710840" cy="67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8159" y="3795886"/>
            <a:ext cx="4267312" cy="819712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>
                <a:solidFill>
                  <a:srgbClr val="666633"/>
                </a:solidFill>
              </a:rPr>
              <a:t>Пусть ветер февральский подует чуть тише, Защитникам песню споем мы – пусть слышат Что труд их геройский вокруг уважают, </a:t>
            </a:r>
            <a:endParaRPr lang="ru-RU" sz="1600" b="1" dirty="0" smtClean="0">
              <a:solidFill>
                <a:srgbClr val="666633"/>
              </a:solidFill>
            </a:endParaRPr>
          </a:p>
          <a:p>
            <a:pPr>
              <a:lnSpc>
                <a:spcPts val="1400"/>
              </a:lnSpc>
            </a:pPr>
            <a:r>
              <a:rPr lang="ru-RU" sz="1600" b="1" dirty="0" smtClean="0">
                <a:solidFill>
                  <a:srgbClr val="666633"/>
                </a:solidFill>
              </a:rPr>
              <a:t>И </a:t>
            </a:r>
            <a:r>
              <a:rPr lang="ru-RU" sz="1600" b="1" dirty="0">
                <a:solidFill>
                  <a:srgbClr val="666633"/>
                </a:solidFill>
              </a:rPr>
              <a:t>мальчики наши лишь им </a:t>
            </a:r>
            <a:r>
              <a:rPr lang="ru-RU" sz="1600" b="1" dirty="0" smtClean="0">
                <a:solidFill>
                  <a:srgbClr val="666633"/>
                </a:solidFill>
              </a:rPr>
              <a:t>подражают</a:t>
            </a:r>
            <a:endParaRPr lang="ru-RU" sz="1500" b="1" dirty="0">
              <a:solidFill>
                <a:srgbClr val="66663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357559" y="551530"/>
            <a:ext cx="1219155" cy="181714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22313" y="542630"/>
            <a:ext cx="1113903" cy="181714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981815" y="522507"/>
            <a:ext cx="1249130" cy="182889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18159" y="542630"/>
            <a:ext cx="3693801" cy="315531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00943" y="2476738"/>
            <a:ext cx="1573529" cy="20980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156" y="2476738"/>
            <a:ext cx="1573528" cy="20980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7" name="Picture 2" descr="https://nymart.ru/wa-data/public/shop/products/16/48/324816/images/998643/tmp_image.750x0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3983943" y="2761843"/>
            <a:ext cx="91700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02141"/>
            <a:ext cx="710840" cy="6767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2" y="774481"/>
            <a:ext cx="710840" cy="6767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0" y="50357"/>
            <a:ext cx="710840" cy="67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83568" y="509197"/>
            <a:ext cx="3343098" cy="29480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550323" y="483517"/>
            <a:ext cx="2091130" cy="21022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550322" y="2724336"/>
            <a:ext cx="2478061" cy="190387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3649921"/>
            <a:ext cx="3960440" cy="819712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b="1" dirty="0">
                <a:solidFill>
                  <a:srgbClr val="666633"/>
                </a:solidFill>
              </a:rPr>
              <a:t>Красные погоны, </a:t>
            </a:r>
            <a:r>
              <a:rPr lang="ru-RU" sz="1600" b="1" dirty="0" smtClean="0">
                <a:solidFill>
                  <a:srgbClr val="666633"/>
                </a:solidFill>
              </a:rPr>
              <a:t>новенький </a:t>
            </a:r>
            <a:r>
              <a:rPr lang="ru-RU" sz="1600" b="1" dirty="0">
                <a:solidFill>
                  <a:srgbClr val="666633"/>
                </a:solidFill>
              </a:rPr>
              <a:t>мундир. </a:t>
            </a:r>
            <a:endParaRPr lang="ru-RU" sz="1600" b="1" dirty="0" smtClean="0">
              <a:solidFill>
                <a:srgbClr val="666633"/>
              </a:solidFill>
            </a:endParaRPr>
          </a:p>
          <a:p>
            <a:pPr>
              <a:lnSpc>
                <a:spcPts val="1400"/>
              </a:lnSpc>
            </a:pPr>
            <a:r>
              <a:rPr lang="ru-RU" sz="1600" b="1" dirty="0" smtClean="0">
                <a:solidFill>
                  <a:srgbClr val="666633"/>
                </a:solidFill>
              </a:rPr>
              <a:t>По </a:t>
            </a:r>
            <a:r>
              <a:rPr lang="ru-RU" sz="1600" b="1" dirty="0">
                <a:solidFill>
                  <a:srgbClr val="666633"/>
                </a:solidFill>
              </a:rPr>
              <a:t>Москве шагает </a:t>
            </a:r>
            <a:r>
              <a:rPr lang="ru-RU" sz="1600" b="1" dirty="0" smtClean="0">
                <a:solidFill>
                  <a:srgbClr val="666633"/>
                </a:solidFill>
              </a:rPr>
              <a:t>юный </a:t>
            </a:r>
            <a:r>
              <a:rPr lang="ru-RU" sz="1600" b="1" dirty="0">
                <a:solidFill>
                  <a:srgbClr val="666633"/>
                </a:solidFill>
              </a:rPr>
              <a:t>командир. </a:t>
            </a:r>
            <a:endParaRPr lang="ru-RU" sz="1600" b="1" dirty="0" smtClean="0">
              <a:solidFill>
                <a:srgbClr val="666633"/>
              </a:solidFill>
            </a:endParaRPr>
          </a:p>
          <a:p>
            <a:pPr>
              <a:lnSpc>
                <a:spcPts val="1400"/>
              </a:lnSpc>
            </a:pPr>
            <a:r>
              <a:rPr lang="ru-RU" sz="1600" b="1" dirty="0" smtClean="0">
                <a:solidFill>
                  <a:srgbClr val="666633"/>
                </a:solidFill>
              </a:rPr>
              <a:t>У </a:t>
            </a:r>
            <a:r>
              <a:rPr lang="ru-RU" sz="1600" b="1" dirty="0">
                <a:solidFill>
                  <a:srgbClr val="666633"/>
                </a:solidFill>
              </a:rPr>
              <a:t>него походка </a:t>
            </a:r>
            <a:r>
              <a:rPr lang="ru-RU" sz="1600" b="1" dirty="0" smtClean="0">
                <a:solidFill>
                  <a:srgbClr val="666633"/>
                </a:solidFill>
              </a:rPr>
              <a:t>гордости </a:t>
            </a:r>
            <a:r>
              <a:rPr lang="ru-RU" sz="1600" b="1" dirty="0">
                <a:solidFill>
                  <a:srgbClr val="666633"/>
                </a:solidFill>
              </a:rPr>
              <a:t>полна. </a:t>
            </a:r>
            <a:endParaRPr lang="ru-RU" sz="1600" b="1" dirty="0" smtClean="0">
              <a:solidFill>
                <a:srgbClr val="666633"/>
              </a:solidFill>
            </a:endParaRPr>
          </a:p>
          <a:p>
            <a:pPr>
              <a:lnSpc>
                <a:spcPts val="1400"/>
              </a:lnSpc>
            </a:pPr>
            <a:r>
              <a:rPr lang="ru-RU" sz="1600" b="1" dirty="0" smtClean="0">
                <a:solidFill>
                  <a:srgbClr val="666633"/>
                </a:solidFill>
              </a:rPr>
              <a:t>День </a:t>
            </a:r>
            <a:r>
              <a:rPr lang="ru-RU" sz="1600" b="1" dirty="0">
                <a:solidFill>
                  <a:srgbClr val="666633"/>
                </a:solidFill>
              </a:rPr>
              <a:t>своих защитников </a:t>
            </a:r>
            <a:r>
              <a:rPr lang="ru-RU" sz="1600" b="1" dirty="0" smtClean="0">
                <a:solidFill>
                  <a:srgbClr val="666633"/>
                </a:solidFill>
              </a:rPr>
              <a:t>празднует </a:t>
            </a:r>
            <a:r>
              <a:rPr lang="ru-RU" sz="1600" b="1" dirty="0">
                <a:solidFill>
                  <a:srgbClr val="666633"/>
                </a:solidFill>
              </a:rPr>
              <a:t>страна</a:t>
            </a:r>
            <a:r>
              <a:rPr lang="ru-RU" sz="1600" b="1" dirty="0" smtClean="0">
                <a:solidFill>
                  <a:srgbClr val="666633"/>
                </a:solidFill>
              </a:rPr>
              <a:t>.</a:t>
            </a:r>
            <a:endParaRPr lang="ru-RU" sz="1500" b="1" dirty="0">
              <a:solidFill>
                <a:srgbClr val="66663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338831" y="509197"/>
            <a:ext cx="1025257" cy="20464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6" descr="https://images.wbstatic.net/big/new/51910000/51915917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30983">
            <a:off x="4279826" y="2715740"/>
            <a:ext cx="1082770" cy="14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575" y="4390527"/>
            <a:ext cx="710840" cy="6767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02" y="4390527"/>
            <a:ext cx="710840" cy="676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4390527"/>
            <a:ext cx="710840" cy="67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ovremennik11.ucoz.ru/graffiti/7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5148064" y="1851183"/>
            <a:ext cx="317655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2823949"/>
            <a:ext cx="498864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b="1" i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Спасибо за внимание</a:t>
            </a:r>
            <a:endParaRPr lang="ru-RU" sz="2800" i="1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e7.pngegg.com/pngimages/337/377/png-clipart-yellow-star-logo-deco-star-angle-symmet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4255" y="2128488"/>
            <a:ext cx="834877" cy="8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WPS Presentation</Application>
  <PresentationFormat>Экран (16:9)</PresentationFormat>
  <Paragraphs>27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Arial Black</vt:lpstr>
      <vt:lpstr>Calibri</vt:lpstr>
      <vt:lpstr>Microsoft YaHei</vt:lpstr>
      <vt:lpstr>Droid Sans Fallback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vadim</cp:lastModifiedBy>
  <cp:revision>37</cp:revision>
  <dcterms:created xsi:type="dcterms:W3CDTF">2022-12-11T09:07:30Z</dcterms:created>
  <dcterms:modified xsi:type="dcterms:W3CDTF">2022-12-11T09:07:30Z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