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B8CC74-1920-45FE-882F-A1BBAF57F5DF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2D5A8F-EFD8-42BE-ABCB-76CC48BA29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B8CC74-1920-45FE-882F-A1BBAF57F5DF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2D5A8F-EFD8-42BE-ABCB-76CC48BA29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B8CC74-1920-45FE-882F-A1BBAF57F5DF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2D5A8F-EFD8-42BE-ABCB-76CC48BA29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B8CC74-1920-45FE-882F-A1BBAF57F5DF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2D5A8F-EFD8-42BE-ABCB-76CC48BA29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B8CC74-1920-45FE-882F-A1BBAF57F5DF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2D5A8F-EFD8-42BE-ABCB-76CC48BA29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B8CC74-1920-45FE-882F-A1BBAF57F5DF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2D5A8F-EFD8-42BE-ABCB-76CC48BA29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B8CC74-1920-45FE-882F-A1BBAF57F5DF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2D5A8F-EFD8-42BE-ABCB-76CC48BA29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B8CC74-1920-45FE-882F-A1BBAF57F5DF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2D5A8F-EFD8-42BE-ABCB-76CC48BA29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B8CC74-1920-45FE-882F-A1BBAF57F5DF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2D5A8F-EFD8-42BE-ABCB-76CC48BA29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B8CC74-1920-45FE-882F-A1BBAF57F5DF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2D5A8F-EFD8-42BE-ABCB-76CC48BA29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B8CC74-1920-45FE-882F-A1BBAF57F5DF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2D5A8F-EFD8-42BE-ABCB-76CC48BA296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5B8CC74-1920-45FE-882F-A1BBAF57F5DF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C2D5A8F-EFD8-42BE-ABCB-76CC48BA296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Microsoft_PowerPoint_97-2003_Presentation1.ppt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oleObject" Target="../embeddings/oleObject2.bin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oleObject" Target="../embeddings/Microsoft_PowerPoint_97-2003_Presentation2.ppt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oleObject" Target="../embeddings/oleObject3.bin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jpeg"/><Relationship Id="rId5" Type="http://schemas.openxmlformats.org/officeDocument/2006/relationships/image" Target="../media/image3.emf"/><Relationship Id="rId4" Type="http://schemas.openxmlformats.org/officeDocument/2006/relationships/oleObject" Target="../embeddings/Microsoft_PowerPoint_97-2003_Presentation3.ppt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oleObject" Target="../embeddings/oleObject4.bin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jpeg"/><Relationship Id="rId5" Type="http://schemas.openxmlformats.org/officeDocument/2006/relationships/image" Target="../media/image3.emf"/><Relationship Id="rId4" Type="http://schemas.openxmlformats.org/officeDocument/2006/relationships/oleObject" Target="../embeddings/Microsoft_PowerPoint_97-2003_Presentation4.ppt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oleObject" Target="../embeddings/oleObject5.bin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jpeg"/><Relationship Id="rId5" Type="http://schemas.openxmlformats.org/officeDocument/2006/relationships/image" Target="../media/image3.emf"/><Relationship Id="rId10" Type="http://schemas.openxmlformats.org/officeDocument/2006/relationships/image" Target="../media/image20.jpeg"/><Relationship Id="rId4" Type="http://schemas.openxmlformats.org/officeDocument/2006/relationships/oleObject" Target="../embeddings/Microsoft_PowerPoint_97-2003_Presentation5.ppt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.emf"/><Relationship Id="rId4" Type="http://schemas.openxmlformats.org/officeDocument/2006/relationships/oleObject" Target="../embeddings/Microsoft_PowerPoint_97-2003_Presentation6.pp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944796"/>
              </p:ext>
            </p:extLst>
          </p:nvPr>
        </p:nvGraphicFramePr>
        <p:xfrm>
          <a:off x="-2381" y="-992"/>
          <a:ext cx="9146381" cy="6858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Презентация" r:id="rId4" imgW="4154350" imgH="3116632" progId="PowerPoint.Show.8">
                  <p:embed/>
                </p:oleObj>
              </mc:Choice>
              <mc:Fallback>
                <p:oleObj name="Презентация" r:id="rId4" imgW="4154350" imgH="3116632" progId="PowerPoint.Show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381" y="-992"/>
                        <a:ext cx="9146381" cy="68589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479631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97914" y="2967335"/>
            <a:ext cx="348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72200" y="522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652120" y="50851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307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662813"/>
              </p:ext>
            </p:extLst>
          </p:nvPr>
        </p:nvGraphicFramePr>
        <p:xfrm>
          <a:off x="0" y="-992"/>
          <a:ext cx="9144000" cy="6857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Презентация" r:id="rId4" imgW="4570541" imgH="3427323" progId="PowerPoint.Show.8">
                  <p:embed/>
                </p:oleObj>
              </mc:Choice>
              <mc:Fallback>
                <p:oleObj name="Презентация" r:id="rId4" imgW="4570541" imgH="3427323" progId="PowerPoint.Show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-992"/>
                        <a:ext cx="9144000" cy="68572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Picture 3" descr="E:\1 сентября\сентябрь 01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58959"/>
            <a:ext cx="3755566" cy="2503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 descr="E:\1 сентября\сентябрь 0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9695">
            <a:off x="4791979" y="313998"/>
            <a:ext cx="3979157" cy="2652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E:\1 сентября\сентябрь 02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9627">
            <a:off x="359646" y="225762"/>
            <a:ext cx="3948115" cy="2632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5" name="Picture 7" descr="E:\1 сентября\сентябрь 02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3782076" cy="2521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2432318" y="2828858"/>
            <a:ext cx="4608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Отмечает славный праздник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Наш любимый детский сад!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Двери вновь открыть ребятам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 этот день осенний рад!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18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4682830"/>
              </p:ext>
            </p:extLst>
          </p:nvPr>
        </p:nvGraphicFramePr>
        <p:xfrm>
          <a:off x="0" y="-27384"/>
          <a:ext cx="9144000" cy="6857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Презентация" r:id="rId4" imgW="4570541" imgH="3427323" progId="PowerPoint.Show.8">
                  <p:embed/>
                </p:oleObj>
              </mc:Choice>
              <mc:Fallback>
                <p:oleObj name="Презентация" r:id="rId4" imgW="4570541" imgH="3427323" progId="PowerPoint.Show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-27384"/>
                        <a:ext cx="9144000" cy="68572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4" name="Picture 2" descr="E:\1 сентября\сентябрь 0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90" y="116632"/>
            <a:ext cx="3672406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1 сентября\сентябрь 02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72858"/>
            <a:ext cx="3609395" cy="24062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1 сентября\сентябрь 03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92" y="2924944"/>
            <a:ext cx="3888432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:\1 сентября\сентябрь 03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733" y="4407218"/>
            <a:ext cx="3330040" cy="22200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57623" y="188640"/>
            <a:ext cx="48245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Он веселый, заводной и пропеллер за спиной</a:t>
            </a:r>
          </a:p>
          <a:p>
            <a:r>
              <a:rPr lang="ru-RU" b="1" dirty="0" smtClean="0">
                <a:solidFill>
                  <a:schemeClr val="accent2"/>
                </a:solidFill>
              </a:rPr>
              <a:t>Поднимает настроенье, любит сладкое варенье,</a:t>
            </a:r>
          </a:p>
          <a:p>
            <a:r>
              <a:rPr lang="ru-RU" b="1" dirty="0" smtClean="0">
                <a:solidFill>
                  <a:schemeClr val="accent2"/>
                </a:solidFill>
              </a:rPr>
              <a:t>Малышей всегда смешит. Кто же это? </a:t>
            </a:r>
            <a:endParaRPr lang="ru-RU" b="1" dirty="0">
              <a:solidFill>
                <a:schemeClr val="accent2"/>
              </a:solidFill>
            </a:endParaRPr>
          </a:p>
          <a:p>
            <a:r>
              <a:rPr lang="ru-RU" b="1" dirty="0" smtClean="0">
                <a:solidFill>
                  <a:schemeClr val="accent2"/>
                </a:solidFill>
              </a:rPr>
              <a:t>                ПОДСКАЖИТЕ.</a:t>
            </a:r>
            <a:endParaRPr lang="ru-RU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956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346981"/>
              </p:ext>
            </p:extLst>
          </p:nvPr>
        </p:nvGraphicFramePr>
        <p:xfrm>
          <a:off x="0" y="27383"/>
          <a:ext cx="9144000" cy="6858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Презентация" r:id="rId4" imgW="4570541" imgH="3427323" progId="PowerPoint.Show.8">
                  <p:embed/>
                </p:oleObj>
              </mc:Choice>
              <mc:Fallback>
                <p:oleObj name="Презентация" r:id="rId4" imgW="4570541" imgH="3427323" progId="PowerPoint.Show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27383"/>
                        <a:ext cx="9144000" cy="6858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8" name="Picture 2" descr="E:\1 сентября\сентябрь 03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0896">
            <a:off x="325812" y="392372"/>
            <a:ext cx="3753898" cy="250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E:\1 сентября\сентябрь 03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5562">
            <a:off x="652647" y="3882407"/>
            <a:ext cx="3645096" cy="2430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E:\1 сентября\сентябрь 03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0229">
            <a:off x="4937160" y="417522"/>
            <a:ext cx="3526657" cy="23511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1" name="Picture 5" descr="E:\1 сентября\сентябрь 04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821">
            <a:off x="4791345" y="3706232"/>
            <a:ext cx="4040826" cy="26938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539552" y="2780928"/>
            <a:ext cx="36551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Правила дорожные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Детям знать положено!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И не только твердо знать,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Но еще и соблюдать!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92494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478623" y="2708920"/>
            <a:ext cx="46298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Да что там Мишка, что там Зайка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Ведь всех важней для нас Незнайка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 самый главный грамотей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Незнайку примет в круг друзей!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757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592625"/>
              </p:ext>
            </p:extLst>
          </p:nvPr>
        </p:nvGraphicFramePr>
        <p:xfrm>
          <a:off x="0" y="-992"/>
          <a:ext cx="9144000" cy="6857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Презентация" r:id="rId4" imgW="4570541" imgH="3427323" progId="PowerPoint.Show.8">
                  <p:embed/>
                </p:oleObj>
              </mc:Choice>
              <mc:Fallback>
                <p:oleObj name="Презентация" r:id="rId4" imgW="4570541" imgH="3427323" progId="PowerPoint.Show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-992"/>
                        <a:ext cx="9144000" cy="68572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2" name="Picture 2" descr="E:\1 сентября\сентябрь 04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9" y="308880"/>
            <a:ext cx="3060000" cy="20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1 сентября\сентябрь 04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08880"/>
            <a:ext cx="2987824" cy="19918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E:\1 сентября\сентябрь 01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15" y="2613136"/>
            <a:ext cx="3060000" cy="20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E:\1 сентября\сентябрь 01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871" y="2613135"/>
            <a:ext cx="3924097" cy="26160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E:\1 сентября\сентябрь 02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927" y="4221088"/>
            <a:ext cx="3726266" cy="24841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63889" y="836712"/>
            <a:ext cx="20882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Знает каждый из детей -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Нету правила мудрей!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Правила дорожные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Соблюдать положено!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98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043282"/>
              </p:ext>
            </p:extLst>
          </p:nvPr>
        </p:nvGraphicFramePr>
        <p:xfrm>
          <a:off x="0" y="-992"/>
          <a:ext cx="9144000" cy="6857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Презентация" r:id="rId4" imgW="4570541" imgH="3427323" progId="PowerPoint.Show.8">
                  <p:embed/>
                </p:oleObj>
              </mc:Choice>
              <mc:Fallback>
                <p:oleObj name="Презентация" r:id="rId4" imgW="4570541" imgH="3427323" progId="PowerPoint.Show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-992"/>
                        <a:ext cx="9144000" cy="68572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63688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47323" y="1628800"/>
            <a:ext cx="9125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47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1492</TotalTime>
  <Words>105</Words>
  <Application>Microsoft Office PowerPoint</Application>
  <PresentationFormat>Экран (4:3)</PresentationFormat>
  <Paragraphs>23</Paragraphs>
  <Slides>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Аспект</vt:lpstr>
      <vt:lpstr>Презентация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</cp:revision>
  <dcterms:created xsi:type="dcterms:W3CDTF">2018-09-17T07:44:04Z</dcterms:created>
  <dcterms:modified xsi:type="dcterms:W3CDTF">2018-09-24T04:11:26Z</dcterms:modified>
</cp:coreProperties>
</file>