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68" r:id="rId5"/>
    <p:sldId id="270" r:id="rId6"/>
    <p:sldId id="276" r:id="rId7"/>
    <p:sldId id="277" r:id="rId8"/>
    <p:sldId id="278" r:id="rId9"/>
    <p:sldId id="284" r:id="rId10"/>
    <p:sldId id="279" r:id="rId11"/>
    <p:sldId id="280" r:id="rId12"/>
    <p:sldId id="281" r:id="rId13"/>
    <p:sldId id="260" r:id="rId14"/>
    <p:sldId id="258" r:id="rId15"/>
    <p:sldId id="262" r:id="rId16"/>
    <p:sldId id="263" r:id="rId17"/>
    <p:sldId id="264" r:id="rId18"/>
    <p:sldId id="285" r:id="rId19"/>
    <p:sldId id="275" r:id="rId20"/>
    <p:sldId id="286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422C16"/>
    <a:srgbClr val="CCFF99"/>
    <a:srgbClr val="0C788E"/>
    <a:srgbClr val="003300"/>
    <a:srgbClr val="000099"/>
    <a:srgbClr val="1C1C1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C797E-3D92-4E1A-945D-0B080AFAF263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CE652C-486C-454A-B03A-689C293403FC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7614B8EA-6004-4E79-ABE4-F471668A7F3E}" type="parTrans" cxnId="{747963B7-5B68-41B7-9F6A-DAB3E4865DC8}">
      <dgm:prSet/>
      <dgm:spPr/>
      <dgm:t>
        <a:bodyPr/>
        <a:lstStyle/>
        <a:p>
          <a:endParaRPr lang="ru-RU"/>
        </a:p>
      </dgm:t>
    </dgm:pt>
    <dgm:pt modelId="{BD81252E-D1B8-48C1-A1B6-19DB5D8DADE7}" type="sibTrans" cxnId="{747963B7-5B68-41B7-9F6A-DAB3E4865DC8}">
      <dgm:prSet/>
      <dgm:spPr/>
      <dgm:t>
        <a:bodyPr/>
        <a:lstStyle/>
        <a:p>
          <a:endParaRPr lang="ru-RU"/>
        </a:p>
      </dgm:t>
    </dgm:pt>
    <dgm:pt modelId="{B9F69ACA-C461-4BF0-80FD-3AA78C624A14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0D080D0C-E7EB-4AC1-B854-E276E484A974}" type="parTrans" cxnId="{51D75A6B-3FE1-44AE-A2A4-74324C2A2C88}">
      <dgm:prSet/>
      <dgm:spPr/>
      <dgm:t>
        <a:bodyPr/>
        <a:lstStyle/>
        <a:p>
          <a:endParaRPr lang="ru-RU"/>
        </a:p>
      </dgm:t>
    </dgm:pt>
    <dgm:pt modelId="{869964EF-4F62-44D0-974A-991ED909189D}" type="sibTrans" cxnId="{51D75A6B-3FE1-44AE-A2A4-74324C2A2C88}">
      <dgm:prSet/>
      <dgm:spPr/>
      <dgm:t>
        <a:bodyPr/>
        <a:lstStyle/>
        <a:p>
          <a:endParaRPr lang="ru-RU"/>
        </a:p>
      </dgm:t>
    </dgm:pt>
    <dgm:pt modelId="{6D9C4743-C38A-401F-ABA6-95234EB259C4}">
      <dgm:prSet/>
      <dgm:spPr/>
      <dgm:t>
        <a:bodyPr/>
        <a:lstStyle/>
        <a:p>
          <a:r>
            <a:rPr lang="ru-RU" dirty="0" smtClean="0"/>
            <a:t>Воспитание ребенка, вооруженного гуманистическими представлениями о природе и месте человека в ней, представлениями о мире окружающей природы; владеющего нормами экологического поведения; воспитание личности</a:t>
          </a:r>
          <a:endParaRPr lang="ru-RU" dirty="0"/>
        </a:p>
      </dgm:t>
    </dgm:pt>
    <dgm:pt modelId="{307D103C-63F2-495E-841E-365C1BC34D2E}" type="parTrans" cxnId="{112426CB-AECC-4197-B591-33AE19626029}">
      <dgm:prSet/>
      <dgm:spPr/>
      <dgm:t>
        <a:bodyPr/>
        <a:lstStyle/>
        <a:p>
          <a:endParaRPr lang="ru-RU"/>
        </a:p>
      </dgm:t>
    </dgm:pt>
    <dgm:pt modelId="{70DAA6EC-19A1-44A1-9948-C871FF8880E1}" type="sibTrans" cxnId="{112426CB-AECC-4197-B591-33AE19626029}">
      <dgm:prSet/>
      <dgm:spPr/>
      <dgm:t>
        <a:bodyPr/>
        <a:lstStyle/>
        <a:p>
          <a:endParaRPr lang="ru-RU"/>
        </a:p>
      </dgm:t>
    </dgm:pt>
    <dgm:pt modelId="{42567612-118C-4EC7-81EA-C9283A4C9B27}">
      <dgm:prSet custT="1"/>
      <dgm:spPr/>
      <dgm:t>
        <a:bodyPr/>
        <a:lstStyle/>
        <a:p>
          <a:r>
            <a:rPr lang="ru-RU" sz="1600" dirty="0" smtClean="0"/>
            <a:t>Воспитать  нравственно-гуманное отношение к живой природе; вызвать яркий эстетический отклик на красоту окружающей природы; знакомить с изменениями в природе, развивать интерес к ее явлениям</a:t>
          </a:r>
          <a:endParaRPr lang="ru-RU" sz="1600" dirty="0"/>
        </a:p>
      </dgm:t>
    </dgm:pt>
    <dgm:pt modelId="{D646018D-4BA2-4648-901F-61CC9B1EAE10}" type="parTrans" cxnId="{CFD43AFF-FF1E-407E-BB6E-B144D7003986}">
      <dgm:prSet/>
      <dgm:spPr/>
      <dgm:t>
        <a:bodyPr/>
        <a:lstStyle/>
        <a:p>
          <a:endParaRPr lang="ru-RU"/>
        </a:p>
      </dgm:t>
    </dgm:pt>
    <dgm:pt modelId="{87E32325-AB99-4538-94B3-9776864C9F3F}" type="sibTrans" cxnId="{CFD43AFF-FF1E-407E-BB6E-B144D7003986}">
      <dgm:prSet/>
      <dgm:spPr/>
      <dgm:t>
        <a:bodyPr/>
        <a:lstStyle/>
        <a:p>
          <a:endParaRPr lang="ru-RU"/>
        </a:p>
      </dgm:t>
    </dgm:pt>
    <dgm:pt modelId="{1C63EF6A-65D3-4DEE-8B84-762912D06665}" type="pres">
      <dgm:prSet presAssocID="{AE5C797E-3D92-4E1A-945D-0B080AFAF26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0972C4-A90D-41FB-B652-2C161AA98B9C}" type="pres">
      <dgm:prSet presAssocID="{00CE652C-486C-454A-B03A-689C293403FC}" presName="posSpace" presStyleCnt="0"/>
      <dgm:spPr/>
      <dgm:t>
        <a:bodyPr/>
        <a:lstStyle/>
        <a:p>
          <a:endParaRPr lang="ru-RU"/>
        </a:p>
      </dgm:t>
    </dgm:pt>
    <dgm:pt modelId="{B8B98AD4-454F-4E57-AEBA-4B7C25FD7456}" type="pres">
      <dgm:prSet presAssocID="{00CE652C-486C-454A-B03A-689C293403FC}" presName="vertFlow" presStyleCnt="0"/>
      <dgm:spPr/>
      <dgm:t>
        <a:bodyPr/>
        <a:lstStyle/>
        <a:p>
          <a:endParaRPr lang="ru-RU"/>
        </a:p>
      </dgm:t>
    </dgm:pt>
    <dgm:pt modelId="{2642F693-33C8-4B07-9BE4-B2B469A7425C}" type="pres">
      <dgm:prSet presAssocID="{00CE652C-486C-454A-B03A-689C293403FC}" presName="topSpace" presStyleCnt="0"/>
      <dgm:spPr/>
      <dgm:t>
        <a:bodyPr/>
        <a:lstStyle/>
        <a:p>
          <a:endParaRPr lang="ru-RU"/>
        </a:p>
      </dgm:t>
    </dgm:pt>
    <dgm:pt modelId="{D9A65553-3853-42E0-B561-610D933D3D31}" type="pres">
      <dgm:prSet presAssocID="{00CE652C-486C-454A-B03A-689C293403FC}" presName="firstComp" presStyleCnt="0"/>
      <dgm:spPr/>
      <dgm:t>
        <a:bodyPr/>
        <a:lstStyle/>
        <a:p>
          <a:endParaRPr lang="ru-RU"/>
        </a:p>
      </dgm:t>
    </dgm:pt>
    <dgm:pt modelId="{B8F187DA-63F5-4AC6-9600-4C05C93FDE43}" type="pres">
      <dgm:prSet presAssocID="{00CE652C-486C-454A-B03A-689C293403FC}" presName="firstChild" presStyleLbl="bgAccFollowNode1" presStyleIdx="0" presStyleCnt="2" custScaleX="139788" custScaleY="162015" custLinFactNeighborX="-4041" custLinFactNeighborY="41224"/>
      <dgm:spPr/>
      <dgm:t>
        <a:bodyPr/>
        <a:lstStyle/>
        <a:p>
          <a:endParaRPr lang="ru-RU"/>
        </a:p>
      </dgm:t>
    </dgm:pt>
    <dgm:pt modelId="{29081F47-F75D-4534-92FC-38206B63F1F6}" type="pres">
      <dgm:prSet presAssocID="{00CE652C-486C-454A-B03A-689C293403F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2FCE4-D05C-4275-8013-1F9B750D28D4}" type="pres">
      <dgm:prSet presAssocID="{00CE652C-486C-454A-B03A-689C293403FC}" presName="negSpace" presStyleCnt="0"/>
      <dgm:spPr/>
      <dgm:t>
        <a:bodyPr/>
        <a:lstStyle/>
        <a:p>
          <a:endParaRPr lang="ru-RU"/>
        </a:p>
      </dgm:t>
    </dgm:pt>
    <dgm:pt modelId="{148FA4CC-0F48-4E08-970C-FBA787DBED92}" type="pres">
      <dgm:prSet presAssocID="{00CE652C-486C-454A-B03A-689C293403FC}" presName="circle" presStyleLbl="node1" presStyleIdx="0" presStyleCnt="2" custLinFactNeighborX="-54772" custLinFactNeighborY="-12809"/>
      <dgm:spPr/>
      <dgm:t>
        <a:bodyPr/>
        <a:lstStyle/>
        <a:p>
          <a:endParaRPr lang="ru-RU"/>
        </a:p>
      </dgm:t>
    </dgm:pt>
    <dgm:pt modelId="{BAE289A1-EF88-4C1B-B1C6-CE68349A6E17}" type="pres">
      <dgm:prSet presAssocID="{BD81252E-D1B8-48C1-A1B6-19DB5D8DADE7}" presName="transSpace" presStyleCnt="0"/>
      <dgm:spPr/>
      <dgm:t>
        <a:bodyPr/>
        <a:lstStyle/>
        <a:p>
          <a:endParaRPr lang="ru-RU"/>
        </a:p>
      </dgm:t>
    </dgm:pt>
    <dgm:pt modelId="{C69F6C31-EEDD-407C-B73E-50E298659B19}" type="pres">
      <dgm:prSet presAssocID="{B9F69ACA-C461-4BF0-80FD-3AA78C624A14}" presName="posSpace" presStyleCnt="0"/>
      <dgm:spPr/>
      <dgm:t>
        <a:bodyPr/>
        <a:lstStyle/>
        <a:p>
          <a:endParaRPr lang="ru-RU"/>
        </a:p>
      </dgm:t>
    </dgm:pt>
    <dgm:pt modelId="{52933300-0C41-44F6-86EF-51639BD90D23}" type="pres">
      <dgm:prSet presAssocID="{B9F69ACA-C461-4BF0-80FD-3AA78C624A14}" presName="vertFlow" presStyleCnt="0"/>
      <dgm:spPr/>
      <dgm:t>
        <a:bodyPr/>
        <a:lstStyle/>
        <a:p>
          <a:endParaRPr lang="ru-RU"/>
        </a:p>
      </dgm:t>
    </dgm:pt>
    <dgm:pt modelId="{84953EAD-AA9C-416B-BBA0-18A1F0263A04}" type="pres">
      <dgm:prSet presAssocID="{B9F69ACA-C461-4BF0-80FD-3AA78C624A14}" presName="topSpace" presStyleCnt="0"/>
      <dgm:spPr/>
      <dgm:t>
        <a:bodyPr/>
        <a:lstStyle/>
        <a:p>
          <a:endParaRPr lang="ru-RU"/>
        </a:p>
      </dgm:t>
    </dgm:pt>
    <dgm:pt modelId="{B17D2B88-7B07-443D-A82F-F4B76275BBE1}" type="pres">
      <dgm:prSet presAssocID="{B9F69ACA-C461-4BF0-80FD-3AA78C624A14}" presName="firstComp" presStyleCnt="0"/>
      <dgm:spPr/>
      <dgm:t>
        <a:bodyPr/>
        <a:lstStyle/>
        <a:p>
          <a:endParaRPr lang="ru-RU"/>
        </a:p>
      </dgm:t>
    </dgm:pt>
    <dgm:pt modelId="{3E84C662-0DED-4192-AFD1-FDF54C554CED}" type="pres">
      <dgm:prSet presAssocID="{B9F69ACA-C461-4BF0-80FD-3AA78C624A14}" presName="firstChild" presStyleLbl="bgAccFollowNode1" presStyleIdx="1" presStyleCnt="2" custScaleX="130109" custScaleY="156926" custLinFactNeighborX="-51015" custLinFactNeighborY="46172"/>
      <dgm:spPr/>
      <dgm:t>
        <a:bodyPr/>
        <a:lstStyle/>
        <a:p>
          <a:endParaRPr lang="ru-RU"/>
        </a:p>
      </dgm:t>
    </dgm:pt>
    <dgm:pt modelId="{7FC4C9BE-9BC5-47DB-82DF-1BFE20FDAAD3}" type="pres">
      <dgm:prSet presAssocID="{B9F69ACA-C461-4BF0-80FD-3AA78C624A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AEC18-3676-4933-8AC6-C91B5FDD98BF}" type="pres">
      <dgm:prSet presAssocID="{B9F69ACA-C461-4BF0-80FD-3AA78C624A14}" presName="negSpace" presStyleCnt="0"/>
      <dgm:spPr/>
      <dgm:t>
        <a:bodyPr/>
        <a:lstStyle/>
        <a:p>
          <a:endParaRPr lang="ru-RU"/>
        </a:p>
      </dgm:t>
    </dgm:pt>
    <dgm:pt modelId="{644E565C-3103-4504-9A61-3B6AFB8C2B1B}" type="pres">
      <dgm:prSet presAssocID="{B9F69ACA-C461-4BF0-80FD-3AA78C624A14}" presName="circle" presStyleLbl="node1" presStyleIdx="1" presStyleCnt="2" custLinFactNeighborX="-30130" custLinFactNeighborY="-2909"/>
      <dgm:spPr/>
      <dgm:t>
        <a:bodyPr/>
        <a:lstStyle/>
        <a:p>
          <a:endParaRPr lang="ru-RU"/>
        </a:p>
      </dgm:t>
    </dgm:pt>
  </dgm:ptLst>
  <dgm:cxnLst>
    <dgm:cxn modelId="{7EB25048-8879-4D23-A972-AFE5B97CD5E3}" type="presOf" srcId="{AE5C797E-3D92-4E1A-945D-0B080AFAF263}" destId="{1C63EF6A-65D3-4DEE-8B84-762912D06665}" srcOrd="0" destOrd="0" presId="urn:microsoft.com/office/officeart/2005/8/layout/hList9"/>
    <dgm:cxn modelId="{112426CB-AECC-4197-B591-33AE19626029}" srcId="{00CE652C-486C-454A-B03A-689C293403FC}" destId="{6D9C4743-C38A-401F-ABA6-95234EB259C4}" srcOrd="0" destOrd="0" parTransId="{307D103C-63F2-495E-841E-365C1BC34D2E}" sibTransId="{70DAA6EC-19A1-44A1-9948-C871FF8880E1}"/>
    <dgm:cxn modelId="{51D75A6B-3FE1-44AE-A2A4-74324C2A2C88}" srcId="{AE5C797E-3D92-4E1A-945D-0B080AFAF263}" destId="{B9F69ACA-C461-4BF0-80FD-3AA78C624A14}" srcOrd="1" destOrd="0" parTransId="{0D080D0C-E7EB-4AC1-B854-E276E484A974}" sibTransId="{869964EF-4F62-44D0-974A-991ED909189D}"/>
    <dgm:cxn modelId="{C5B7FFF7-4EC0-4FD4-9FD5-8884B661B559}" type="presOf" srcId="{6D9C4743-C38A-401F-ABA6-95234EB259C4}" destId="{29081F47-F75D-4534-92FC-38206B63F1F6}" srcOrd="1" destOrd="0" presId="urn:microsoft.com/office/officeart/2005/8/layout/hList9"/>
    <dgm:cxn modelId="{EE46743F-3786-431F-99E4-4CF33425C315}" type="presOf" srcId="{00CE652C-486C-454A-B03A-689C293403FC}" destId="{148FA4CC-0F48-4E08-970C-FBA787DBED92}" srcOrd="0" destOrd="0" presId="urn:microsoft.com/office/officeart/2005/8/layout/hList9"/>
    <dgm:cxn modelId="{747963B7-5B68-41B7-9F6A-DAB3E4865DC8}" srcId="{AE5C797E-3D92-4E1A-945D-0B080AFAF263}" destId="{00CE652C-486C-454A-B03A-689C293403FC}" srcOrd="0" destOrd="0" parTransId="{7614B8EA-6004-4E79-ABE4-F471668A7F3E}" sibTransId="{BD81252E-D1B8-48C1-A1B6-19DB5D8DADE7}"/>
    <dgm:cxn modelId="{CFD43AFF-FF1E-407E-BB6E-B144D7003986}" srcId="{B9F69ACA-C461-4BF0-80FD-3AA78C624A14}" destId="{42567612-118C-4EC7-81EA-C9283A4C9B27}" srcOrd="0" destOrd="0" parTransId="{D646018D-4BA2-4648-901F-61CC9B1EAE10}" sibTransId="{87E32325-AB99-4538-94B3-9776864C9F3F}"/>
    <dgm:cxn modelId="{56B0C8BF-6409-4FEF-994C-B292BF92FC48}" type="presOf" srcId="{42567612-118C-4EC7-81EA-C9283A4C9B27}" destId="{3E84C662-0DED-4192-AFD1-FDF54C554CED}" srcOrd="0" destOrd="0" presId="urn:microsoft.com/office/officeart/2005/8/layout/hList9"/>
    <dgm:cxn modelId="{6752504D-6E1C-48B9-90F2-924B9C6C4735}" type="presOf" srcId="{B9F69ACA-C461-4BF0-80FD-3AA78C624A14}" destId="{644E565C-3103-4504-9A61-3B6AFB8C2B1B}" srcOrd="0" destOrd="0" presId="urn:microsoft.com/office/officeart/2005/8/layout/hList9"/>
    <dgm:cxn modelId="{3562CAF7-169A-41F5-BE4A-DD6E603A5BDE}" type="presOf" srcId="{42567612-118C-4EC7-81EA-C9283A4C9B27}" destId="{7FC4C9BE-9BC5-47DB-82DF-1BFE20FDAAD3}" srcOrd="1" destOrd="0" presId="urn:microsoft.com/office/officeart/2005/8/layout/hList9"/>
    <dgm:cxn modelId="{B704E710-A2AF-4721-80A1-2F6CC8F6E7DE}" type="presOf" srcId="{6D9C4743-C38A-401F-ABA6-95234EB259C4}" destId="{B8F187DA-63F5-4AC6-9600-4C05C93FDE43}" srcOrd="0" destOrd="0" presId="urn:microsoft.com/office/officeart/2005/8/layout/hList9"/>
    <dgm:cxn modelId="{092E890A-62A5-4D9A-A5EA-D3F3A78460D3}" type="presParOf" srcId="{1C63EF6A-65D3-4DEE-8B84-762912D06665}" destId="{7D0972C4-A90D-41FB-B652-2C161AA98B9C}" srcOrd="0" destOrd="0" presId="urn:microsoft.com/office/officeart/2005/8/layout/hList9"/>
    <dgm:cxn modelId="{736BE214-A89E-4158-87F2-5D492DC3FDEA}" type="presParOf" srcId="{1C63EF6A-65D3-4DEE-8B84-762912D06665}" destId="{B8B98AD4-454F-4E57-AEBA-4B7C25FD7456}" srcOrd="1" destOrd="0" presId="urn:microsoft.com/office/officeart/2005/8/layout/hList9"/>
    <dgm:cxn modelId="{43B2ACBA-E376-4CD5-8ECA-951B55734BAE}" type="presParOf" srcId="{B8B98AD4-454F-4E57-AEBA-4B7C25FD7456}" destId="{2642F693-33C8-4B07-9BE4-B2B469A7425C}" srcOrd="0" destOrd="0" presId="urn:microsoft.com/office/officeart/2005/8/layout/hList9"/>
    <dgm:cxn modelId="{A81C25CB-B97B-4899-BA9F-CB4092C19E10}" type="presParOf" srcId="{B8B98AD4-454F-4E57-AEBA-4B7C25FD7456}" destId="{D9A65553-3853-42E0-B561-610D933D3D31}" srcOrd="1" destOrd="0" presId="urn:microsoft.com/office/officeart/2005/8/layout/hList9"/>
    <dgm:cxn modelId="{838EFB94-51AE-4BC9-9F63-A07733BC3241}" type="presParOf" srcId="{D9A65553-3853-42E0-B561-610D933D3D31}" destId="{B8F187DA-63F5-4AC6-9600-4C05C93FDE43}" srcOrd="0" destOrd="0" presId="urn:microsoft.com/office/officeart/2005/8/layout/hList9"/>
    <dgm:cxn modelId="{79F585C4-BDCF-4EAF-8D3B-036C02F3C0B1}" type="presParOf" srcId="{D9A65553-3853-42E0-B561-610D933D3D31}" destId="{29081F47-F75D-4534-92FC-38206B63F1F6}" srcOrd="1" destOrd="0" presId="urn:microsoft.com/office/officeart/2005/8/layout/hList9"/>
    <dgm:cxn modelId="{0EEE1A38-61D2-4AE9-8059-C697FB9D974B}" type="presParOf" srcId="{1C63EF6A-65D3-4DEE-8B84-762912D06665}" destId="{19D2FCE4-D05C-4275-8013-1F9B750D28D4}" srcOrd="2" destOrd="0" presId="urn:microsoft.com/office/officeart/2005/8/layout/hList9"/>
    <dgm:cxn modelId="{4AF14D0B-BE7F-4516-99D5-4488469D2B7D}" type="presParOf" srcId="{1C63EF6A-65D3-4DEE-8B84-762912D06665}" destId="{148FA4CC-0F48-4E08-970C-FBA787DBED92}" srcOrd="3" destOrd="0" presId="urn:microsoft.com/office/officeart/2005/8/layout/hList9"/>
    <dgm:cxn modelId="{55C61B47-2912-4CAA-AB81-DF12A2863387}" type="presParOf" srcId="{1C63EF6A-65D3-4DEE-8B84-762912D06665}" destId="{BAE289A1-EF88-4C1B-B1C6-CE68349A6E17}" srcOrd="4" destOrd="0" presId="urn:microsoft.com/office/officeart/2005/8/layout/hList9"/>
    <dgm:cxn modelId="{4EA19B61-779D-466F-91B6-10B16BBEF9F7}" type="presParOf" srcId="{1C63EF6A-65D3-4DEE-8B84-762912D06665}" destId="{C69F6C31-EEDD-407C-B73E-50E298659B19}" srcOrd="5" destOrd="0" presId="urn:microsoft.com/office/officeart/2005/8/layout/hList9"/>
    <dgm:cxn modelId="{9EDE9D98-E9C4-4A4C-BE13-BFD81AC8EDF1}" type="presParOf" srcId="{1C63EF6A-65D3-4DEE-8B84-762912D06665}" destId="{52933300-0C41-44F6-86EF-51639BD90D23}" srcOrd="6" destOrd="0" presId="urn:microsoft.com/office/officeart/2005/8/layout/hList9"/>
    <dgm:cxn modelId="{4AA7A1AF-A277-4087-A258-8270F228E5CE}" type="presParOf" srcId="{52933300-0C41-44F6-86EF-51639BD90D23}" destId="{84953EAD-AA9C-416B-BBA0-18A1F0263A04}" srcOrd="0" destOrd="0" presId="urn:microsoft.com/office/officeart/2005/8/layout/hList9"/>
    <dgm:cxn modelId="{80318245-A9B4-46D1-8F84-E36C4AE8F330}" type="presParOf" srcId="{52933300-0C41-44F6-86EF-51639BD90D23}" destId="{B17D2B88-7B07-443D-A82F-F4B76275BBE1}" srcOrd="1" destOrd="0" presId="urn:microsoft.com/office/officeart/2005/8/layout/hList9"/>
    <dgm:cxn modelId="{64ED04EC-167B-44B1-BEBC-7878BD38662F}" type="presParOf" srcId="{B17D2B88-7B07-443D-A82F-F4B76275BBE1}" destId="{3E84C662-0DED-4192-AFD1-FDF54C554CED}" srcOrd="0" destOrd="0" presId="urn:microsoft.com/office/officeart/2005/8/layout/hList9"/>
    <dgm:cxn modelId="{CE73D54B-4FF7-4EB8-9059-8D7E3ABF8EB0}" type="presParOf" srcId="{B17D2B88-7B07-443D-A82F-F4B76275BBE1}" destId="{7FC4C9BE-9BC5-47DB-82DF-1BFE20FDAAD3}" srcOrd="1" destOrd="0" presId="urn:microsoft.com/office/officeart/2005/8/layout/hList9"/>
    <dgm:cxn modelId="{EB9FC63C-DC24-413A-A994-245E29AFBF07}" type="presParOf" srcId="{1C63EF6A-65D3-4DEE-8B84-762912D06665}" destId="{384AEC18-3676-4933-8AC6-C91B5FDD98BF}" srcOrd="7" destOrd="0" presId="urn:microsoft.com/office/officeart/2005/8/layout/hList9"/>
    <dgm:cxn modelId="{370EBBE7-AC96-4572-A679-F1A815DD398C}" type="presParOf" srcId="{1C63EF6A-65D3-4DEE-8B84-762912D06665}" destId="{644E565C-3103-4504-9A61-3B6AFB8C2B1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DD3F3-66D0-484C-A31F-5DBBEC6728C7}" type="doc">
      <dgm:prSet loTypeId="urn:microsoft.com/office/officeart/2008/layout/VerticalCircle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2CFA2-5771-43C9-8DA6-ADE2F36F6F84}">
      <dgm:prSet phldrT="[Текст]"/>
      <dgm:spPr/>
      <dgm:t>
        <a:bodyPr/>
        <a:lstStyle/>
        <a:p>
          <a:r>
            <a:rPr lang="ru-RU" smtClean="0"/>
            <a:t>Познавательные занятия</a:t>
          </a:r>
          <a:endParaRPr lang="ru-RU" dirty="0"/>
        </a:p>
      </dgm:t>
    </dgm:pt>
    <dgm:pt modelId="{1590A69A-4258-4C7E-AD12-B50BD9AA8D44}" type="parTrans" cxnId="{B4A62D73-76D3-485B-87EB-BC9ED1FC0FC9}">
      <dgm:prSet/>
      <dgm:spPr/>
      <dgm:t>
        <a:bodyPr/>
        <a:lstStyle/>
        <a:p>
          <a:endParaRPr lang="ru-RU"/>
        </a:p>
      </dgm:t>
    </dgm:pt>
    <dgm:pt modelId="{CA8D464B-BCE0-44EF-A714-997117192F6A}" type="sibTrans" cxnId="{B4A62D73-76D3-485B-87EB-BC9ED1FC0FC9}">
      <dgm:prSet/>
      <dgm:spPr/>
      <dgm:t>
        <a:bodyPr/>
        <a:lstStyle/>
        <a:p>
          <a:endParaRPr lang="ru-RU"/>
        </a:p>
      </dgm:t>
    </dgm:pt>
    <dgm:pt modelId="{CA8D89F0-5866-45A1-B3EB-E18E85EAE629}">
      <dgm:prSet phldrT="[Текст]"/>
      <dgm:spPr/>
      <dgm:t>
        <a:bodyPr/>
        <a:lstStyle/>
        <a:p>
          <a:r>
            <a:rPr lang="ru-RU" smtClean="0"/>
            <a:t>Трудовая деятельность  в уголке природы, на участке и на огороде</a:t>
          </a:r>
          <a:endParaRPr lang="ru-RU" dirty="0"/>
        </a:p>
      </dgm:t>
    </dgm:pt>
    <dgm:pt modelId="{E3154139-87DD-4708-9F0B-F2B3A75A7043}" type="parTrans" cxnId="{96E6B343-913F-45B0-B462-E466C5981FC5}">
      <dgm:prSet/>
      <dgm:spPr/>
      <dgm:t>
        <a:bodyPr/>
        <a:lstStyle/>
        <a:p>
          <a:endParaRPr lang="ru-RU"/>
        </a:p>
      </dgm:t>
    </dgm:pt>
    <dgm:pt modelId="{C9BEDD31-8B78-4E17-BFAA-7740B62047BB}" type="sibTrans" cxnId="{96E6B343-913F-45B0-B462-E466C5981FC5}">
      <dgm:prSet/>
      <dgm:spPr/>
      <dgm:t>
        <a:bodyPr/>
        <a:lstStyle/>
        <a:p>
          <a:endParaRPr lang="ru-RU"/>
        </a:p>
      </dgm:t>
    </dgm:pt>
    <dgm:pt modelId="{FE1F3FDF-27E7-4905-A77C-9FF66B4239F9}">
      <dgm:prSet phldrT="[Текст]"/>
      <dgm:spPr/>
      <dgm:t>
        <a:bodyPr/>
        <a:lstStyle/>
        <a:p>
          <a:r>
            <a:rPr lang="ru-RU" dirty="0" smtClean="0"/>
            <a:t>Проведение музыкальных и спортивных развлечений</a:t>
          </a:r>
          <a:endParaRPr lang="ru-RU" dirty="0"/>
        </a:p>
      </dgm:t>
    </dgm:pt>
    <dgm:pt modelId="{C799A297-095D-45B7-89AD-286E99180E9F}" type="parTrans" cxnId="{C5C52B35-6F6D-4B2E-A181-94067ECD1AA4}">
      <dgm:prSet/>
      <dgm:spPr/>
      <dgm:t>
        <a:bodyPr/>
        <a:lstStyle/>
        <a:p>
          <a:endParaRPr lang="ru-RU"/>
        </a:p>
      </dgm:t>
    </dgm:pt>
    <dgm:pt modelId="{0F20BD65-E178-4A34-B65F-3978D1840634}" type="sibTrans" cxnId="{C5C52B35-6F6D-4B2E-A181-94067ECD1AA4}">
      <dgm:prSet/>
      <dgm:spPr/>
      <dgm:t>
        <a:bodyPr/>
        <a:lstStyle/>
        <a:p>
          <a:endParaRPr lang="ru-RU"/>
        </a:p>
      </dgm:t>
    </dgm:pt>
    <dgm:pt modelId="{BC54BF48-246C-4AC8-A647-F0940F3CB1A6}">
      <dgm:prSet/>
      <dgm:spPr/>
      <dgm:t>
        <a:bodyPr/>
        <a:lstStyle/>
        <a:p>
          <a:r>
            <a:rPr lang="ru-RU" smtClean="0"/>
            <a:t>Оформление выставки детских работ</a:t>
          </a:r>
          <a:endParaRPr lang="ru-RU" dirty="0"/>
        </a:p>
      </dgm:t>
    </dgm:pt>
    <dgm:pt modelId="{8FB6C409-6EF9-4D9B-9463-783F9BA515E0}" type="parTrans" cxnId="{61F81993-7A65-45E0-B6DA-149AA7189F0E}">
      <dgm:prSet/>
      <dgm:spPr/>
      <dgm:t>
        <a:bodyPr/>
        <a:lstStyle/>
        <a:p>
          <a:endParaRPr lang="ru-RU"/>
        </a:p>
      </dgm:t>
    </dgm:pt>
    <dgm:pt modelId="{FCAE0731-648B-4BCA-A4B3-34B7D5C82257}" type="sibTrans" cxnId="{61F81993-7A65-45E0-B6DA-149AA7189F0E}">
      <dgm:prSet/>
      <dgm:spPr/>
      <dgm:t>
        <a:bodyPr/>
        <a:lstStyle/>
        <a:p>
          <a:endParaRPr lang="ru-RU"/>
        </a:p>
      </dgm:t>
    </dgm:pt>
    <dgm:pt modelId="{4309FE1D-9046-49C0-BE60-031661A2FC1C}">
      <dgm:prSet/>
      <dgm:spPr/>
      <dgm:t>
        <a:bodyPr/>
        <a:lstStyle/>
        <a:p>
          <a:r>
            <a:rPr lang="ru-RU" smtClean="0"/>
            <a:t>Экскурсия в природу</a:t>
          </a:r>
          <a:endParaRPr lang="ru-RU" dirty="0"/>
        </a:p>
      </dgm:t>
    </dgm:pt>
    <dgm:pt modelId="{0449A6A7-DF9F-486D-BE7B-37C23A00AA27}" type="parTrans" cxnId="{79DCA5A4-A886-4C73-81ED-6345700DAEBF}">
      <dgm:prSet/>
      <dgm:spPr/>
      <dgm:t>
        <a:bodyPr/>
        <a:lstStyle/>
        <a:p>
          <a:endParaRPr lang="ru-RU"/>
        </a:p>
      </dgm:t>
    </dgm:pt>
    <dgm:pt modelId="{13163AD0-3D47-4FEB-B34A-F8AFD02C556C}" type="sibTrans" cxnId="{79DCA5A4-A886-4C73-81ED-6345700DAEBF}">
      <dgm:prSet/>
      <dgm:spPr/>
      <dgm:t>
        <a:bodyPr/>
        <a:lstStyle/>
        <a:p>
          <a:endParaRPr lang="ru-RU"/>
        </a:p>
      </dgm:t>
    </dgm:pt>
    <dgm:pt modelId="{74917992-D453-4C7F-AF3D-A14CD08ABD4A}">
      <dgm:prSet/>
      <dgm:spPr/>
      <dgm:t>
        <a:bodyPr/>
        <a:lstStyle/>
        <a:p>
          <a:r>
            <a:rPr lang="ru-RU" smtClean="0"/>
            <a:t>Чтение литературы, рассматривание демонстрационного материала, заучивание стихов, пословиц, поговорок и др.</a:t>
          </a:r>
          <a:endParaRPr lang="ru-RU" dirty="0"/>
        </a:p>
      </dgm:t>
    </dgm:pt>
    <dgm:pt modelId="{911B9DA8-B40F-4F34-9520-EF1C13A70D58}" type="parTrans" cxnId="{1AA173A8-5414-4813-8BC4-9A0A69FE42E1}">
      <dgm:prSet/>
      <dgm:spPr/>
      <dgm:t>
        <a:bodyPr/>
        <a:lstStyle/>
        <a:p>
          <a:endParaRPr lang="ru-RU"/>
        </a:p>
      </dgm:t>
    </dgm:pt>
    <dgm:pt modelId="{D0120B73-AEEB-4F1A-9DDC-A875556BAB44}" type="sibTrans" cxnId="{1AA173A8-5414-4813-8BC4-9A0A69FE42E1}">
      <dgm:prSet/>
      <dgm:spPr/>
      <dgm:t>
        <a:bodyPr/>
        <a:lstStyle/>
        <a:p>
          <a:endParaRPr lang="ru-RU"/>
        </a:p>
      </dgm:t>
    </dgm:pt>
    <dgm:pt modelId="{949C2418-9D8F-496A-9D6D-7C1D09256C6B}">
      <dgm:prSet/>
      <dgm:spPr/>
      <dgm:t>
        <a:bodyPr/>
        <a:lstStyle/>
        <a:p>
          <a:r>
            <a:rPr lang="ru-RU" smtClean="0"/>
            <a:t>Дидактические, сюжетно-ролевые, подвижные игры</a:t>
          </a:r>
          <a:endParaRPr lang="ru-RU" dirty="0"/>
        </a:p>
      </dgm:t>
    </dgm:pt>
    <dgm:pt modelId="{67BA8E64-1A4A-496C-857B-FA8A235FF5A9}" type="parTrans" cxnId="{8BD7ACBD-8A1A-48BE-BB18-A48937E35D05}">
      <dgm:prSet/>
      <dgm:spPr/>
      <dgm:t>
        <a:bodyPr/>
        <a:lstStyle/>
        <a:p>
          <a:endParaRPr lang="ru-RU"/>
        </a:p>
      </dgm:t>
    </dgm:pt>
    <dgm:pt modelId="{2B5E01C8-693F-4F83-8DA3-962633517CDB}" type="sibTrans" cxnId="{8BD7ACBD-8A1A-48BE-BB18-A48937E35D05}">
      <dgm:prSet/>
      <dgm:spPr/>
      <dgm:t>
        <a:bodyPr/>
        <a:lstStyle/>
        <a:p>
          <a:endParaRPr lang="ru-RU"/>
        </a:p>
      </dgm:t>
    </dgm:pt>
    <dgm:pt modelId="{E4281DD3-F5D2-4FD5-A93A-6C159BD37809}">
      <dgm:prSet/>
      <dgm:spPr/>
      <dgm:t>
        <a:bodyPr/>
        <a:lstStyle/>
        <a:p>
          <a:r>
            <a:rPr lang="ru-RU" smtClean="0"/>
            <a:t>Наблюдение за животным и растительным миром, за трудом взрослых</a:t>
          </a:r>
          <a:endParaRPr lang="ru-RU" dirty="0"/>
        </a:p>
      </dgm:t>
    </dgm:pt>
    <dgm:pt modelId="{226AFC1F-C6A3-4846-89DC-FF2247C82946}" type="parTrans" cxnId="{C7C1EBC1-C898-4B99-A9D9-0E78363ACD91}">
      <dgm:prSet/>
      <dgm:spPr/>
      <dgm:t>
        <a:bodyPr/>
        <a:lstStyle/>
        <a:p>
          <a:endParaRPr lang="ru-RU"/>
        </a:p>
      </dgm:t>
    </dgm:pt>
    <dgm:pt modelId="{13CB21AA-CDA4-47B8-BFA0-41C6C753B54B}" type="sibTrans" cxnId="{C7C1EBC1-C898-4B99-A9D9-0E78363ACD91}">
      <dgm:prSet/>
      <dgm:spPr/>
      <dgm:t>
        <a:bodyPr/>
        <a:lstStyle/>
        <a:p>
          <a:endParaRPr lang="ru-RU"/>
        </a:p>
      </dgm:t>
    </dgm:pt>
    <dgm:pt modelId="{95FE7E32-052F-45A0-A049-FE94BD65C3C5}" type="pres">
      <dgm:prSet presAssocID="{1BADD3F3-66D0-484C-A31F-5DBBEC6728C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797D44-AC17-4E65-91F8-64687B145A85}" type="pres">
      <dgm:prSet presAssocID="{6062CFA2-5771-43C9-8DA6-ADE2F36F6F84}" presName="noChildren" presStyleCnt="0"/>
      <dgm:spPr/>
      <dgm:t>
        <a:bodyPr/>
        <a:lstStyle/>
        <a:p>
          <a:endParaRPr lang="ru-RU"/>
        </a:p>
      </dgm:t>
    </dgm:pt>
    <dgm:pt modelId="{B062D407-9D27-4838-9457-D59A092BFD87}" type="pres">
      <dgm:prSet presAssocID="{6062CFA2-5771-43C9-8DA6-ADE2F36F6F84}" presName="gap" presStyleCnt="0"/>
      <dgm:spPr/>
      <dgm:t>
        <a:bodyPr/>
        <a:lstStyle/>
        <a:p>
          <a:endParaRPr lang="ru-RU"/>
        </a:p>
      </dgm:t>
    </dgm:pt>
    <dgm:pt modelId="{45A75E7E-39F7-4A50-91B0-B04013175300}" type="pres">
      <dgm:prSet presAssocID="{6062CFA2-5771-43C9-8DA6-ADE2F36F6F84}" presName="medCircle2" presStyleLbl="vennNode1" presStyleIdx="0" presStyleCnt="8"/>
      <dgm:spPr/>
      <dgm:t>
        <a:bodyPr/>
        <a:lstStyle/>
        <a:p>
          <a:endParaRPr lang="ru-RU"/>
        </a:p>
      </dgm:t>
    </dgm:pt>
    <dgm:pt modelId="{3122CA28-7428-4C7D-94B2-026213171BDC}" type="pres">
      <dgm:prSet presAssocID="{6062CFA2-5771-43C9-8DA6-ADE2F36F6F84}" presName="txLvlOnly1" presStyleLbl="revTx" presStyleIdx="0" presStyleCnt="8"/>
      <dgm:spPr/>
      <dgm:t>
        <a:bodyPr/>
        <a:lstStyle/>
        <a:p>
          <a:endParaRPr lang="ru-RU"/>
        </a:p>
      </dgm:t>
    </dgm:pt>
    <dgm:pt modelId="{1D9196B7-CE35-417A-8C61-4328D3F7570E}" type="pres">
      <dgm:prSet presAssocID="{CA8D89F0-5866-45A1-B3EB-E18E85EAE629}" presName="noChildren" presStyleCnt="0"/>
      <dgm:spPr/>
      <dgm:t>
        <a:bodyPr/>
        <a:lstStyle/>
        <a:p>
          <a:endParaRPr lang="ru-RU"/>
        </a:p>
      </dgm:t>
    </dgm:pt>
    <dgm:pt modelId="{2EB09EC4-200B-42C8-A35E-4401E268FAD7}" type="pres">
      <dgm:prSet presAssocID="{CA8D89F0-5866-45A1-B3EB-E18E85EAE629}" presName="gap" presStyleCnt="0"/>
      <dgm:spPr/>
      <dgm:t>
        <a:bodyPr/>
        <a:lstStyle/>
        <a:p>
          <a:endParaRPr lang="ru-RU"/>
        </a:p>
      </dgm:t>
    </dgm:pt>
    <dgm:pt modelId="{CD194D46-9B8C-4F6C-BEE4-F56F5F2809CD}" type="pres">
      <dgm:prSet presAssocID="{CA8D89F0-5866-45A1-B3EB-E18E85EAE629}" presName="medCircle2" presStyleLbl="vennNode1" presStyleIdx="1" presStyleCnt="8"/>
      <dgm:spPr/>
      <dgm:t>
        <a:bodyPr/>
        <a:lstStyle/>
        <a:p>
          <a:endParaRPr lang="ru-RU"/>
        </a:p>
      </dgm:t>
    </dgm:pt>
    <dgm:pt modelId="{DABFBB05-3523-40A6-9ED6-380A4983B5DA}" type="pres">
      <dgm:prSet presAssocID="{CA8D89F0-5866-45A1-B3EB-E18E85EAE629}" presName="txLvlOnly1" presStyleLbl="revTx" presStyleIdx="1" presStyleCnt="8"/>
      <dgm:spPr/>
      <dgm:t>
        <a:bodyPr/>
        <a:lstStyle/>
        <a:p>
          <a:endParaRPr lang="ru-RU"/>
        </a:p>
      </dgm:t>
    </dgm:pt>
    <dgm:pt modelId="{33577B3D-6070-4F76-8CB7-CAEF440E3070}" type="pres">
      <dgm:prSet presAssocID="{FE1F3FDF-27E7-4905-A77C-9FF66B4239F9}" presName="noChildren" presStyleCnt="0"/>
      <dgm:spPr/>
      <dgm:t>
        <a:bodyPr/>
        <a:lstStyle/>
        <a:p>
          <a:endParaRPr lang="ru-RU"/>
        </a:p>
      </dgm:t>
    </dgm:pt>
    <dgm:pt modelId="{102C4C6B-511F-4880-9A98-5F13EA6B4692}" type="pres">
      <dgm:prSet presAssocID="{FE1F3FDF-27E7-4905-A77C-9FF66B4239F9}" presName="gap" presStyleCnt="0"/>
      <dgm:spPr/>
      <dgm:t>
        <a:bodyPr/>
        <a:lstStyle/>
        <a:p>
          <a:endParaRPr lang="ru-RU"/>
        </a:p>
      </dgm:t>
    </dgm:pt>
    <dgm:pt modelId="{99453AF7-2439-4ADD-9C4B-0780B34A3053}" type="pres">
      <dgm:prSet presAssocID="{FE1F3FDF-27E7-4905-A77C-9FF66B4239F9}" presName="medCircle2" presStyleLbl="vennNode1" presStyleIdx="2" presStyleCnt="8"/>
      <dgm:spPr/>
      <dgm:t>
        <a:bodyPr/>
        <a:lstStyle/>
        <a:p>
          <a:endParaRPr lang="ru-RU"/>
        </a:p>
      </dgm:t>
    </dgm:pt>
    <dgm:pt modelId="{349DFDB4-487A-40F9-9DE4-EC26ED32CE77}" type="pres">
      <dgm:prSet presAssocID="{FE1F3FDF-27E7-4905-A77C-9FF66B4239F9}" presName="txLvlOnly1" presStyleLbl="revTx" presStyleIdx="2" presStyleCnt="8"/>
      <dgm:spPr/>
      <dgm:t>
        <a:bodyPr/>
        <a:lstStyle/>
        <a:p>
          <a:endParaRPr lang="ru-RU"/>
        </a:p>
      </dgm:t>
    </dgm:pt>
    <dgm:pt modelId="{3A3880A4-A6E6-4446-B941-F9046D57FA6F}" type="pres">
      <dgm:prSet presAssocID="{BC54BF48-246C-4AC8-A647-F0940F3CB1A6}" presName="noChildren" presStyleCnt="0"/>
      <dgm:spPr/>
      <dgm:t>
        <a:bodyPr/>
        <a:lstStyle/>
        <a:p>
          <a:endParaRPr lang="ru-RU"/>
        </a:p>
      </dgm:t>
    </dgm:pt>
    <dgm:pt modelId="{C2394608-9E0D-406A-8AE2-A7C7D0555243}" type="pres">
      <dgm:prSet presAssocID="{BC54BF48-246C-4AC8-A647-F0940F3CB1A6}" presName="gap" presStyleCnt="0"/>
      <dgm:spPr/>
      <dgm:t>
        <a:bodyPr/>
        <a:lstStyle/>
        <a:p>
          <a:endParaRPr lang="ru-RU"/>
        </a:p>
      </dgm:t>
    </dgm:pt>
    <dgm:pt modelId="{858D185F-B6AE-44D1-9918-8BE91E6383C1}" type="pres">
      <dgm:prSet presAssocID="{BC54BF48-246C-4AC8-A647-F0940F3CB1A6}" presName="medCircle2" presStyleLbl="vennNode1" presStyleIdx="3" presStyleCnt="8"/>
      <dgm:spPr/>
      <dgm:t>
        <a:bodyPr/>
        <a:lstStyle/>
        <a:p>
          <a:endParaRPr lang="ru-RU"/>
        </a:p>
      </dgm:t>
    </dgm:pt>
    <dgm:pt modelId="{9FDA7A25-1E90-43A6-86FD-E0952680A881}" type="pres">
      <dgm:prSet presAssocID="{BC54BF48-246C-4AC8-A647-F0940F3CB1A6}" presName="txLvlOnly1" presStyleLbl="revTx" presStyleIdx="3" presStyleCnt="8"/>
      <dgm:spPr/>
      <dgm:t>
        <a:bodyPr/>
        <a:lstStyle/>
        <a:p>
          <a:endParaRPr lang="ru-RU"/>
        </a:p>
      </dgm:t>
    </dgm:pt>
    <dgm:pt modelId="{63CE701B-B25A-479A-941C-5A40A07A56C8}" type="pres">
      <dgm:prSet presAssocID="{4309FE1D-9046-49C0-BE60-031661A2FC1C}" presName="noChildren" presStyleCnt="0"/>
      <dgm:spPr/>
      <dgm:t>
        <a:bodyPr/>
        <a:lstStyle/>
        <a:p>
          <a:endParaRPr lang="ru-RU"/>
        </a:p>
      </dgm:t>
    </dgm:pt>
    <dgm:pt modelId="{D0B52015-2A50-4905-86DC-8D9FFD26DE92}" type="pres">
      <dgm:prSet presAssocID="{4309FE1D-9046-49C0-BE60-031661A2FC1C}" presName="gap" presStyleCnt="0"/>
      <dgm:spPr/>
      <dgm:t>
        <a:bodyPr/>
        <a:lstStyle/>
        <a:p>
          <a:endParaRPr lang="ru-RU"/>
        </a:p>
      </dgm:t>
    </dgm:pt>
    <dgm:pt modelId="{51B146F2-92E5-4551-B049-53EA9BB1DC2B}" type="pres">
      <dgm:prSet presAssocID="{4309FE1D-9046-49C0-BE60-031661A2FC1C}" presName="medCircle2" presStyleLbl="vennNode1" presStyleIdx="4" presStyleCnt="8"/>
      <dgm:spPr/>
      <dgm:t>
        <a:bodyPr/>
        <a:lstStyle/>
        <a:p>
          <a:endParaRPr lang="ru-RU"/>
        </a:p>
      </dgm:t>
    </dgm:pt>
    <dgm:pt modelId="{7F4E90F8-D132-4F4D-9B06-E24EFFB12AE7}" type="pres">
      <dgm:prSet presAssocID="{4309FE1D-9046-49C0-BE60-031661A2FC1C}" presName="txLvlOnly1" presStyleLbl="revTx" presStyleIdx="4" presStyleCnt="8"/>
      <dgm:spPr/>
      <dgm:t>
        <a:bodyPr/>
        <a:lstStyle/>
        <a:p>
          <a:endParaRPr lang="ru-RU"/>
        </a:p>
      </dgm:t>
    </dgm:pt>
    <dgm:pt modelId="{76F378B5-9CE8-41BA-9933-CD44D71E695E}" type="pres">
      <dgm:prSet presAssocID="{74917992-D453-4C7F-AF3D-A14CD08ABD4A}" presName="noChildren" presStyleCnt="0"/>
      <dgm:spPr/>
      <dgm:t>
        <a:bodyPr/>
        <a:lstStyle/>
        <a:p>
          <a:endParaRPr lang="ru-RU"/>
        </a:p>
      </dgm:t>
    </dgm:pt>
    <dgm:pt modelId="{70ABC93D-351B-4A55-A165-B64E08141775}" type="pres">
      <dgm:prSet presAssocID="{74917992-D453-4C7F-AF3D-A14CD08ABD4A}" presName="gap" presStyleCnt="0"/>
      <dgm:spPr/>
      <dgm:t>
        <a:bodyPr/>
        <a:lstStyle/>
        <a:p>
          <a:endParaRPr lang="ru-RU"/>
        </a:p>
      </dgm:t>
    </dgm:pt>
    <dgm:pt modelId="{023E7D2B-F15C-4D90-AB42-F4ED504949E3}" type="pres">
      <dgm:prSet presAssocID="{74917992-D453-4C7F-AF3D-A14CD08ABD4A}" presName="medCircle2" presStyleLbl="vennNode1" presStyleIdx="5" presStyleCnt="8"/>
      <dgm:spPr/>
      <dgm:t>
        <a:bodyPr/>
        <a:lstStyle/>
        <a:p>
          <a:endParaRPr lang="ru-RU"/>
        </a:p>
      </dgm:t>
    </dgm:pt>
    <dgm:pt modelId="{056C7425-3EE2-40BE-9831-9AD49B413143}" type="pres">
      <dgm:prSet presAssocID="{74917992-D453-4C7F-AF3D-A14CD08ABD4A}" presName="txLvlOnly1" presStyleLbl="revTx" presStyleIdx="5" presStyleCnt="8"/>
      <dgm:spPr/>
      <dgm:t>
        <a:bodyPr/>
        <a:lstStyle/>
        <a:p>
          <a:endParaRPr lang="ru-RU"/>
        </a:p>
      </dgm:t>
    </dgm:pt>
    <dgm:pt modelId="{460112DA-3AF0-4475-9065-EF5A12604220}" type="pres">
      <dgm:prSet presAssocID="{949C2418-9D8F-496A-9D6D-7C1D09256C6B}" presName="noChildren" presStyleCnt="0"/>
      <dgm:spPr/>
      <dgm:t>
        <a:bodyPr/>
        <a:lstStyle/>
        <a:p>
          <a:endParaRPr lang="ru-RU"/>
        </a:p>
      </dgm:t>
    </dgm:pt>
    <dgm:pt modelId="{339E6097-A225-45E7-8166-1D12396F6ABB}" type="pres">
      <dgm:prSet presAssocID="{949C2418-9D8F-496A-9D6D-7C1D09256C6B}" presName="gap" presStyleCnt="0"/>
      <dgm:spPr/>
      <dgm:t>
        <a:bodyPr/>
        <a:lstStyle/>
        <a:p>
          <a:endParaRPr lang="ru-RU"/>
        </a:p>
      </dgm:t>
    </dgm:pt>
    <dgm:pt modelId="{34B34AFB-D4BE-4EA8-B991-42BAA618C161}" type="pres">
      <dgm:prSet presAssocID="{949C2418-9D8F-496A-9D6D-7C1D09256C6B}" presName="medCircle2" presStyleLbl="vennNode1" presStyleIdx="6" presStyleCnt="8"/>
      <dgm:spPr/>
      <dgm:t>
        <a:bodyPr/>
        <a:lstStyle/>
        <a:p>
          <a:endParaRPr lang="ru-RU"/>
        </a:p>
      </dgm:t>
    </dgm:pt>
    <dgm:pt modelId="{EA6093C7-FFEA-441D-B337-2A2EDBC8DC7A}" type="pres">
      <dgm:prSet presAssocID="{949C2418-9D8F-496A-9D6D-7C1D09256C6B}" presName="txLvlOnly1" presStyleLbl="revTx" presStyleIdx="6" presStyleCnt="8"/>
      <dgm:spPr/>
      <dgm:t>
        <a:bodyPr/>
        <a:lstStyle/>
        <a:p>
          <a:endParaRPr lang="ru-RU"/>
        </a:p>
      </dgm:t>
    </dgm:pt>
    <dgm:pt modelId="{24E365F9-15E9-42CA-BB61-9B4D823BB8F9}" type="pres">
      <dgm:prSet presAssocID="{E4281DD3-F5D2-4FD5-A93A-6C159BD37809}" presName="noChildren" presStyleCnt="0"/>
      <dgm:spPr/>
      <dgm:t>
        <a:bodyPr/>
        <a:lstStyle/>
        <a:p>
          <a:endParaRPr lang="ru-RU"/>
        </a:p>
      </dgm:t>
    </dgm:pt>
    <dgm:pt modelId="{A3B94339-CE37-4964-8EAA-28B32E91375C}" type="pres">
      <dgm:prSet presAssocID="{E4281DD3-F5D2-4FD5-A93A-6C159BD37809}" presName="gap" presStyleCnt="0"/>
      <dgm:spPr/>
      <dgm:t>
        <a:bodyPr/>
        <a:lstStyle/>
        <a:p>
          <a:endParaRPr lang="ru-RU"/>
        </a:p>
      </dgm:t>
    </dgm:pt>
    <dgm:pt modelId="{2A526FE5-011C-4C45-9E48-E1D57D1003A6}" type="pres">
      <dgm:prSet presAssocID="{E4281DD3-F5D2-4FD5-A93A-6C159BD37809}" presName="medCircle2" presStyleLbl="vennNode1" presStyleIdx="7" presStyleCnt="8"/>
      <dgm:spPr/>
      <dgm:t>
        <a:bodyPr/>
        <a:lstStyle/>
        <a:p>
          <a:endParaRPr lang="ru-RU"/>
        </a:p>
      </dgm:t>
    </dgm:pt>
    <dgm:pt modelId="{FEBA6199-408D-4029-87FC-AB8ED049DB08}" type="pres">
      <dgm:prSet presAssocID="{E4281DD3-F5D2-4FD5-A93A-6C159BD37809}" presName="txLvlOnly1" presStyleLbl="revTx" presStyleIdx="7" presStyleCnt="8"/>
      <dgm:spPr/>
      <dgm:t>
        <a:bodyPr/>
        <a:lstStyle/>
        <a:p>
          <a:endParaRPr lang="ru-RU"/>
        </a:p>
      </dgm:t>
    </dgm:pt>
  </dgm:ptLst>
  <dgm:cxnLst>
    <dgm:cxn modelId="{93AA19B5-529E-46D9-BAC9-A879ABEA8BB7}" type="presOf" srcId="{FE1F3FDF-27E7-4905-A77C-9FF66B4239F9}" destId="{349DFDB4-487A-40F9-9DE4-EC26ED32CE77}" srcOrd="0" destOrd="0" presId="urn:microsoft.com/office/officeart/2008/layout/VerticalCircleList"/>
    <dgm:cxn modelId="{1DFBEE02-0F3C-4EA9-98F0-B7A12231E726}" type="presOf" srcId="{949C2418-9D8F-496A-9D6D-7C1D09256C6B}" destId="{EA6093C7-FFEA-441D-B337-2A2EDBC8DC7A}" srcOrd="0" destOrd="0" presId="urn:microsoft.com/office/officeart/2008/layout/VerticalCircleList"/>
    <dgm:cxn modelId="{EF2D8E3C-E968-4544-8C1D-789AF718610C}" type="presOf" srcId="{6062CFA2-5771-43C9-8DA6-ADE2F36F6F84}" destId="{3122CA28-7428-4C7D-94B2-026213171BDC}" srcOrd="0" destOrd="0" presId="urn:microsoft.com/office/officeart/2008/layout/VerticalCircleList"/>
    <dgm:cxn modelId="{C5C52B35-6F6D-4B2E-A181-94067ECD1AA4}" srcId="{1BADD3F3-66D0-484C-A31F-5DBBEC6728C7}" destId="{FE1F3FDF-27E7-4905-A77C-9FF66B4239F9}" srcOrd="2" destOrd="0" parTransId="{C799A297-095D-45B7-89AD-286E99180E9F}" sibTransId="{0F20BD65-E178-4A34-B65F-3978D1840634}"/>
    <dgm:cxn modelId="{96E6B343-913F-45B0-B462-E466C5981FC5}" srcId="{1BADD3F3-66D0-484C-A31F-5DBBEC6728C7}" destId="{CA8D89F0-5866-45A1-B3EB-E18E85EAE629}" srcOrd="1" destOrd="0" parTransId="{E3154139-87DD-4708-9F0B-F2B3A75A7043}" sibTransId="{C9BEDD31-8B78-4E17-BFAA-7740B62047BB}"/>
    <dgm:cxn modelId="{73881AAE-29A8-4DDF-ADA6-F75C67952674}" type="presOf" srcId="{E4281DD3-F5D2-4FD5-A93A-6C159BD37809}" destId="{FEBA6199-408D-4029-87FC-AB8ED049DB08}" srcOrd="0" destOrd="0" presId="urn:microsoft.com/office/officeart/2008/layout/VerticalCircleList"/>
    <dgm:cxn modelId="{8BD7ACBD-8A1A-48BE-BB18-A48937E35D05}" srcId="{1BADD3F3-66D0-484C-A31F-5DBBEC6728C7}" destId="{949C2418-9D8F-496A-9D6D-7C1D09256C6B}" srcOrd="6" destOrd="0" parTransId="{67BA8E64-1A4A-496C-857B-FA8A235FF5A9}" sibTransId="{2B5E01C8-693F-4F83-8DA3-962633517CDB}"/>
    <dgm:cxn modelId="{C7C1EBC1-C898-4B99-A9D9-0E78363ACD91}" srcId="{1BADD3F3-66D0-484C-A31F-5DBBEC6728C7}" destId="{E4281DD3-F5D2-4FD5-A93A-6C159BD37809}" srcOrd="7" destOrd="0" parTransId="{226AFC1F-C6A3-4846-89DC-FF2247C82946}" sibTransId="{13CB21AA-CDA4-47B8-BFA0-41C6C753B54B}"/>
    <dgm:cxn modelId="{79DCA5A4-A886-4C73-81ED-6345700DAEBF}" srcId="{1BADD3F3-66D0-484C-A31F-5DBBEC6728C7}" destId="{4309FE1D-9046-49C0-BE60-031661A2FC1C}" srcOrd="4" destOrd="0" parTransId="{0449A6A7-DF9F-486D-BE7B-37C23A00AA27}" sibTransId="{13163AD0-3D47-4FEB-B34A-F8AFD02C556C}"/>
    <dgm:cxn modelId="{71CBEE41-9C75-489D-BA0D-38E70B4AE0DF}" type="presOf" srcId="{CA8D89F0-5866-45A1-B3EB-E18E85EAE629}" destId="{DABFBB05-3523-40A6-9ED6-380A4983B5DA}" srcOrd="0" destOrd="0" presId="urn:microsoft.com/office/officeart/2008/layout/VerticalCircleList"/>
    <dgm:cxn modelId="{7FC0D582-A1B3-42D7-B4B5-5A81F0BA2351}" type="presOf" srcId="{4309FE1D-9046-49C0-BE60-031661A2FC1C}" destId="{7F4E90F8-D132-4F4D-9B06-E24EFFB12AE7}" srcOrd="0" destOrd="0" presId="urn:microsoft.com/office/officeart/2008/layout/VerticalCircleList"/>
    <dgm:cxn modelId="{D3291631-94C1-4834-A6DC-66531BA7B4BA}" type="presOf" srcId="{BC54BF48-246C-4AC8-A647-F0940F3CB1A6}" destId="{9FDA7A25-1E90-43A6-86FD-E0952680A881}" srcOrd="0" destOrd="0" presId="urn:microsoft.com/office/officeart/2008/layout/VerticalCircleList"/>
    <dgm:cxn modelId="{1AA173A8-5414-4813-8BC4-9A0A69FE42E1}" srcId="{1BADD3F3-66D0-484C-A31F-5DBBEC6728C7}" destId="{74917992-D453-4C7F-AF3D-A14CD08ABD4A}" srcOrd="5" destOrd="0" parTransId="{911B9DA8-B40F-4F34-9520-EF1C13A70D58}" sibTransId="{D0120B73-AEEB-4F1A-9DDC-A875556BAB44}"/>
    <dgm:cxn modelId="{B7C9AA4B-9C48-4B4B-BE95-CAFEC5E8C29A}" type="presOf" srcId="{74917992-D453-4C7F-AF3D-A14CD08ABD4A}" destId="{056C7425-3EE2-40BE-9831-9AD49B413143}" srcOrd="0" destOrd="0" presId="urn:microsoft.com/office/officeart/2008/layout/VerticalCircleList"/>
    <dgm:cxn modelId="{B4A62D73-76D3-485B-87EB-BC9ED1FC0FC9}" srcId="{1BADD3F3-66D0-484C-A31F-5DBBEC6728C7}" destId="{6062CFA2-5771-43C9-8DA6-ADE2F36F6F84}" srcOrd="0" destOrd="0" parTransId="{1590A69A-4258-4C7E-AD12-B50BD9AA8D44}" sibTransId="{CA8D464B-BCE0-44EF-A714-997117192F6A}"/>
    <dgm:cxn modelId="{E558BFC2-84E8-441D-8C49-FDB8CD07280F}" type="presOf" srcId="{1BADD3F3-66D0-484C-A31F-5DBBEC6728C7}" destId="{95FE7E32-052F-45A0-A049-FE94BD65C3C5}" srcOrd="0" destOrd="0" presId="urn:microsoft.com/office/officeart/2008/layout/VerticalCircleList"/>
    <dgm:cxn modelId="{61F81993-7A65-45E0-B6DA-149AA7189F0E}" srcId="{1BADD3F3-66D0-484C-A31F-5DBBEC6728C7}" destId="{BC54BF48-246C-4AC8-A647-F0940F3CB1A6}" srcOrd="3" destOrd="0" parTransId="{8FB6C409-6EF9-4D9B-9463-783F9BA515E0}" sibTransId="{FCAE0731-648B-4BCA-A4B3-34B7D5C82257}"/>
    <dgm:cxn modelId="{4260EAF2-C61F-4291-8A07-4595B566A63F}" type="presParOf" srcId="{95FE7E32-052F-45A0-A049-FE94BD65C3C5}" destId="{69797D44-AC17-4E65-91F8-64687B145A85}" srcOrd="0" destOrd="0" presId="urn:microsoft.com/office/officeart/2008/layout/VerticalCircleList"/>
    <dgm:cxn modelId="{3A6C6BDC-9DC3-47CE-8B84-0A0BE0F351EB}" type="presParOf" srcId="{69797D44-AC17-4E65-91F8-64687B145A85}" destId="{B062D407-9D27-4838-9457-D59A092BFD87}" srcOrd="0" destOrd="0" presId="urn:microsoft.com/office/officeart/2008/layout/VerticalCircleList"/>
    <dgm:cxn modelId="{84849251-091A-469E-AD76-C8D8C1C77CC6}" type="presParOf" srcId="{69797D44-AC17-4E65-91F8-64687B145A85}" destId="{45A75E7E-39F7-4A50-91B0-B04013175300}" srcOrd="1" destOrd="0" presId="urn:microsoft.com/office/officeart/2008/layout/VerticalCircleList"/>
    <dgm:cxn modelId="{E6842F9A-CC49-4529-80E7-747C0600F44F}" type="presParOf" srcId="{69797D44-AC17-4E65-91F8-64687B145A85}" destId="{3122CA28-7428-4C7D-94B2-026213171BDC}" srcOrd="2" destOrd="0" presId="urn:microsoft.com/office/officeart/2008/layout/VerticalCircleList"/>
    <dgm:cxn modelId="{A7977776-4A74-4D27-8D8D-34881908DA2C}" type="presParOf" srcId="{95FE7E32-052F-45A0-A049-FE94BD65C3C5}" destId="{1D9196B7-CE35-417A-8C61-4328D3F7570E}" srcOrd="1" destOrd="0" presId="urn:microsoft.com/office/officeart/2008/layout/VerticalCircleList"/>
    <dgm:cxn modelId="{A55B3EBE-31BE-4BA9-ABA5-BC4BD4FDE63B}" type="presParOf" srcId="{1D9196B7-CE35-417A-8C61-4328D3F7570E}" destId="{2EB09EC4-200B-42C8-A35E-4401E268FAD7}" srcOrd="0" destOrd="0" presId="urn:microsoft.com/office/officeart/2008/layout/VerticalCircleList"/>
    <dgm:cxn modelId="{EC00E395-3D5A-4473-BD31-A51E36D2DEA2}" type="presParOf" srcId="{1D9196B7-CE35-417A-8C61-4328D3F7570E}" destId="{CD194D46-9B8C-4F6C-BEE4-F56F5F2809CD}" srcOrd="1" destOrd="0" presId="urn:microsoft.com/office/officeart/2008/layout/VerticalCircleList"/>
    <dgm:cxn modelId="{F264D4FB-F636-49B4-AB51-61A165F5C570}" type="presParOf" srcId="{1D9196B7-CE35-417A-8C61-4328D3F7570E}" destId="{DABFBB05-3523-40A6-9ED6-380A4983B5DA}" srcOrd="2" destOrd="0" presId="urn:microsoft.com/office/officeart/2008/layout/VerticalCircleList"/>
    <dgm:cxn modelId="{180064AE-575B-48CB-A6CD-65EE1BB7FB1C}" type="presParOf" srcId="{95FE7E32-052F-45A0-A049-FE94BD65C3C5}" destId="{33577B3D-6070-4F76-8CB7-CAEF440E3070}" srcOrd="2" destOrd="0" presId="urn:microsoft.com/office/officeart/2008/layout/VerticalCircleList"/>
    <dgm:cxn modelId="{FC9E4BD8-688C-410D-A520-28D476937577}" type="presParOf" srcId="{33577B3D-6070-4F76-8CB7-CAEF440E3070}" destId="{102C4C6B-511F-4880-9A98-5F13EA6B4692}" srcOrd="0" destOrd="0" presId="urn:microsoft.com/office/officeart/2008/layout/VerticalCircleList"/>
    <dgm:cxn modelId="{00934EDB-A588-4BF9-B589-0A720BA37D03}" type="presParOf" srcId="{33577B3D-6070-4F76-8CB7-CAEF440E3070}" destId="{99453AF7-2439-4ADD-9C4B-0780B34A3053}" srcOrd="1" destOrd="0" presId="urn:microsoft.com/office/officeart/2008/layout/VerticalCircleList"/>
    <dgm:cxn modelId="{24049AD3-33BC-442B-ABC3-9D8316B146BF}" type="presParOf" srcId="{33577B3D-6070-4F76-8CB7-CAEF440E3070}" destId="{349DFDB4-487A-40F9-9DE4-EC26ED32CE77}" srcOrd="2" destOrd="0" presId="urn:microsoft.com/office/officeart/2008/layout/VerticalCircleList"/>
    <dgm:cxn modelId="{AFEFD4DF-1675-4B7E-8692-5D053B6398CB}" type="presParOf" srcId="{95FE7E32-052F-45A0-A049-FE94BD65C3C5}" destId="{3A3880A4-A6E6-4446-B941-F9046D57FA6F}" srcOrd="3" destOrd="0" presId="urn:microsoft.com/office/officeart/2008/layout/VerticalCircleList"/>
    <dgm:cxn modelId="{0CACC6AA-A850-4DB5-98F7-5D720BA5EA98}" type="presParOf" srcId="{3A3880A4-A6E6-4446-B941-F9046D57FA6F}" destId="{C2394608-9E0D-406A-8AE2-A7C7D0555243}" srcOrd="0" destOrd="0" presId="urn:microsoft.com/office/officeart/2008/layout/VerticalCircleList"/>
    <dgm:cxn modelId="{BF024CC5-04D2-4AC6-91A4-912B9698A9DF}" type="presParOf" srcId="{3A3880A4-A6E6-4446-B941-F9046D57FA6F}" destId="{858D185F-B6AE-44D1-9918-8BE91E6383C1}" srcOrd="1" destOrd="0" presId="urn:microsoft.com/office/officeart/2008/layout/VerticalCircleList"/>
    <dgm:cxn modelId="{C2610641-7BB2-4645-A157-C38504568A52}" type="presParOf" srcId="{3A3880A4-A6E6-4446-B941-F9046D57FA6F}" destId="{9FDA7A25-1E90-43A6-86FD-E0952680A881}" srcOrd="2" destOrd="0" presId="urn:microsoft.com/office/officeart/2008/layout/VerticalCircleList"/>
    <dgm:cxn modelId="{8C0DEA3B-1578-4C01-86AD-31DC4C8D7729}" type="presParOf" srcId="{95FE7E32-052F-45A0-A049-FE94BD65C3C5}" destId="{63CE701B-B25A-479A-941C-5A40A07A56C8}" srcOrd="4" destOrd="0" presId="urn:microsoft.com/office/officeart/2008/layout/VerticalCircleList"/>
    <dgm:cxn modelId="{595203A4-CD0E-4D06-A7E4-2AAFF3A30ED1}" type="presParOf" srcId="{63CE701B-B25A-479A-941C-5A40A07A56C8}" destId="{D0B52015-2A50-4905-86DC-8D9FFD26DE92}" srcOrd="0" destOrd="0" presId="urn:microsoft.com/office/officeart/2008/layout/VerticalCircleList"/>
    <dgm:cxn modelId="{1284B0E2-3CEE-40FC-8FBE-2E1FB3688322}" type="presParOf" srcId="{63CE701B-B25A-479A-941C-5A40A07A56C8}" destId="{51B146F2-92E5-4551-B049-53EA9BB1DC2B}" srcOrd="1" destOrd="0" presId="urn:microsoft.com/office/officeart/2008/layout/VerticalCircleList"/>
    <dgm:cxn modelId="{139F21B3-DB39-438E-9526-5D1F6812227A}" type="presParOf" srcId="{63CE701B-B25A-479A-941C-5A40A07A56C8}" destId="{7F4E90F8-D132-4F4D-9B06-E24EFFB12AE7}" srcOrd="2" destOrd="0" presId="urn:microsoft.com/office/officeart/2008/layout/VerticalCircleList"/>
    <dgm:cxn modelId="{4B3B9420-26FD-4D4A-B6B1-FD19AD6E2B1D}" type="presParOf" srcId="{95FE7E32-052F-45A0-A049-FE94BD65C3C5}" destId="{76F378B5-9CE8-41BA-9933-CD44D71E695E}" srcOrd="5" destOrd="0" presId="urn:microsoft.com/office/officeart/2008/layout/VerticalCircleList"/>
    <dgm:cxn modelId="{6E6AFFFD-8AF4-4D1B-8877-D7A3CE5C8607}" type="presParOf" srcId="{76F378B5-9CE8-41BA-9933-CD44D71E695E}" destId="{70ABC93D-351B-4A55-A165-B64E08141775}" srcOrd="0" destOrd="0" presId="urn:microsoft.com/office/officeart/2008/layout/VerticalCircleList"/>
    <dgm:cxn modelId="{79B0A17E-A0B6-471C-B362-10EE3EB42521}" type="presParOf" srcId="{76F378B5-9CE8-41BA-9933-CD44D71E695E}" destId="{023E7D2B-F15C-4D90-AB42-F4ED504949E3}" srcOrd="1" destOrd="0" presId="urn:microsoft.com/office/officeart/2008/layout/VerticalCircleList"/>
    <dgm:cxn modelId="{56AD6280-6C96-4A9C-B962-4593F4AC1350}" type="presParOf" srcId="{76F378B5-9CE8-41BA-9933-CD44D71E695E}" destId="{056C7425-3EE2-40BE-9831-9AD49B413143}" srcOrd="2" destOrd="0" presId="urn:microsoft.com/office/officeart/2008/layout/VerticalCircleList"/>
    <dgm:cxn modelId="{05375441-439C-4666-8CB8-A9273A68126E}" type="presParOf" srcId="{95FE7E32-052F-45A0-A049-FE94BD65C3C5}" destId="{460112DA-3AF0-4475-9065-EF5A12604220}" srcOrd="6" destOrd="0" presId="urn:microsoft.com/office/officeart/2008/layout/VerticalCircleList"/>
    <dgm:cxn modelId="{3D5D349E-DBC5-41C2-9D94-3E8DB41DDEC5}" type="presParOf" srcId="{460112DA-3AF0-4475-9065-EF5A12604220}" destId="{339E6097-A225-45E7-8166-1D12396F6ABB}" srcOrd="0" destOrd="0" presId="urn:microsoft.com/office/officeart/2008/layout/VerticalCircleList"/>
    <dgm:cxn modelId="{0E663C7E-3027-4158-84BB-74E83ADC795F}" type="presParOf" srcId="{460112DA-3AF0-4475-9065-EF5A12604220}" destId="{34B34AFB-D4BE-4EA8-B991-42BAA618C161}" srcOrd="1" destOrd="0" presId="urn:microsoft.com/office/officeart/2008/layout/VerticalCircleList"/>
    <dgm:cxn modelId="{DE6E18B7-1073-48A6-ACE0-2019E3BD0C7E}" type="presParOf" srcId="{460112DA-3AF0-4475-9065-EF5A12604220}" destId="{EA6093C7-FFEA-441D-B337-2A2EDBC8DC7A}" srcOrd="2" destOrd="0" presId="urn:microsoft.com/office/officeart/2008/layout/VerticalCircleList"/>
    <dgm:cxn modelId="{C1113098-8E53-4443-A671-238996FC8F84}" type="presParOf" srcId="{95FE7E32-052F-45A0-A049-FE94BD65C3C5}" destId="{24E365F9-15E9-42CA-BB61-9B4D823BB8F9}" srcOrd="7" destOrd="0" presId="urn:microsoft.com/office/officeart/2008/layout/VerticalCircleList"/>
    <dgm:cxn modelId="{3CB99A9B-2BE7-4C91-AFAB-E752D8257482}" type="presParOf" srcId="{24E365F9-15E9-42CA-BB61-9B4D823BB8F9}" destId="{A3B94339-CE37-4964-8EAA-28B32E91375C}" srcOrd="0" destOrd="0" presId="urn:microsoft.com/office/officeart/2008/layout/VerticalCircleList"/>
    <dgm:cxn modelId="{C724C85C-D468-47EE-946A-C89EFD3B5328}" type="presParOf" srcId="{24E365F9-15E9-42CA-BB61-9B4D823BB8F9}" destId="{2A526FE5-011C-4C45-9E48-E1D57D1003A6}" srcOrd="1" destOrd="0" presId="urn:microsoft.com/office/officeart/2008/layout/VerticalCircleList"/>
    <dgm:cxn modelId="{E291FB79-3C72-4FB0-83B0-4B361E2A264E}" type="presParOf" srcId="{24E365F9-15E9-42CA-BB61-9B4D823BB8F9}" destId="{FEBA6199-408D-4029-87FC-AB8ED049DB08}" srcOrd="2" destOrd="0" presId="urn:microsoft.com/office/officeart/2008/layout/Vertical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51169-E63A-4484-8735-225C18EEB068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3F46A6A7-B81D-47BB-8A0A-7C3DBDCFC0E7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07FD6286-BB83-49C6-BDE0-C34EA9BC0607}" type="parTrans" cxnId="{766A0D75-DB86-4713-AA28-273B4E6A3209}">
      <dgm:prSet/>
      <dgm:spPr/>
      <dgm:t>
        <a:bodyPr/>
        <a:lstStyle/>
        <a:p>
          <a:endParaRPr lang="ru-RU"/>
        </a:p>
      </dgm:t>
    </dgm:pt>
    <dgm:pt modelId="{CFC91920-EFDA-4A2B-BCE5-6111DFF68229}" type="sibTrans" cxnId="{766A0D75-DB86-4713-AA28-273B4E6A3209}">
      <dgm:prSet/>
      <dgm:spPr/>
      <dgm:t>
        <a:bodyPr/>
        <a:lstStyle/>
        <a:p>
          <a:endParaRPr lang="ru-RU"/>
        </a:p>
      </dgm:t>
    </dgm:pt>
    <dgm:pt modelId="{564FB77D-749D-406B-ADD8-D24A84B8C2CC}">
      <dgm:prSet phldrT="[Текст]"/>
      <dgm:spPr/>
      <dgm:t>
        <a:bodyPr/>
        <a:lstStyle/>
        <a:p>
          <a:r>
            <a:rPr lang="ru-RU" dirty="0" smtClean="0"/>
            <a:t>групповые</a:t>
          </a:r>
          <a:endParaRPr lang="ru-RU" dirty="0"/>
        </a:p>
      </dgm:t>
    </dgm:pt>
    <dgm:pt modelId="{3AD8ADBC-2E38-4F6C-9659-C80A8D373C41}" type="parTrans" cxnId="{A85C51F5-25CF-458A-887D-7D7E01EE80C2}">
      <dgm:prSet/>
      <dgm:spPr/>
      <dgm:t>
        <a:bodyPr/>
        <a:lstStyle/>
        <a:p>
          <a:endParaRPr lang="ru-RU"/>
        </a:p>
      </dgm:t>
    </dgm:pt>
    <dgm:pt modelId="{C1FDD182-6DD6-4B5F-A81D-C7DCD87BD18E}" type="sibTrans" cxnId="{A85C51F5-25CF-458A-887D-7D7E01EE80C2}">
      <dgm:prSet/>
      <dgm:spPr/>
      <dgm:t>
        <a:bodyPr/>
        <a:lstStyle/>
        <a:p>
          <a:endParaRPr lang="ru-RU"/>
        </a:p>
      </dgm:t>
    </dgm:pt>
    <dgm:pt modelId="{D052F02D-7716-4F50-B801-E0A97CB6BF34}">
      <dgm:prSet phldrT="[Текст]"/>
      <dgm:spPr/>
      <dgm:t>
        <a:bodyPr/>
        <a:lstStyle/>
        <a:p>
          <a:r>
            <a:rPr lang="ru-RU" dirty="0" smtClean="0"/>
            <a:t>фронтальные</a:t>
          </a:r>
          <a:endParaRPr lang="ru-RU" dirty="0"/>
        </a:p>
      </dgm:t>
    </dgm:pt>
    <dgm:pt modelId="{84464D27-2FC9-46A2-85A1-A8E6B83271C8}" type="parTrans" cxnId="{E58B38E6-0520-49F6-B654-9D76E6CF5AB6}">
      <dgm:prSet/>
      <dgm:spPr/>
      <dgm:t>
        <a:bodyPr/>
        <a:lstStyle/>
        <a:p>
          <a:endParaRPr lang="ru-RU"/>
        </a:p>
      </dgm:t>
    </dgm:pt>
    <dgm:pt modelId="{BEDE5F41-5AC8-4C03-8CF9-D970DBAB72AF}" type="sibTrans" cxnId="{E58B38E6-0520-49F6-B654-9D76E6CF5AB6}">
      <dgm:prSet/>
      <dgm:spPr/>
      <dgm:t>
        <a:bodyPr/>
        <a:lstStyle/>
        <a:p>
          <a:endParaRPr lang="ru-RU"/>
        </a:p>
      </dgm:t>
    </dgm:pt>
    <dgm:pt modelId="{DF2DFD68-0EDA-4E14-9340-0BE2B1905BAD}" type="pres">
      <dgm:prSet presAssocID="{13951169-E63A-4484-8735-225C18EEB068}" presName="Name0" presStyleCnt="0">
        <dgm:presLayoutVars>
          <dgm:dir/>
          <dgm:resizeHandles val="exact"/>
        </dgm:presLayoutVars>
      </dgm:prSet>
      <dgm:spPr/>
    </dgm:pt>
    <dgm:pt modelId="{6B73A7CC-2B87-4713-A13D-907F861AEF46}" type="pres">
      <dgm:prSet presAssocID="{13951169-E63A-4484-8735-225C18EEB068}" presName="fgShape" presStyleLbl="fgShp" presStyleIdx="0" presStyleCnt="1"/>
      <dgm:spPr/>
    </dgm:pt>
    <dgm:pt modelId="{EAB8EEF6-8EAD-44F6-96DD-B6D5D0D065CD}" type="pres">
      <dgm:prSet presAssocID="{13951169-E63A-4484-8735-225C18EEB068}" presName="linComp" presStyleCnt="0"/>
      <dgm:spPr/>
    </dgm:pt>
    <dgm:pt modelId="{B4AE2908-4C16-4D41-A187-D1B46CAC6AFE}" type="pres">
      <dgm:prSet presAssocID="{3F46A6A7-B81D-47BB-8A0A-7C3DBDCFC0E7}" presName="compNode" presStyleCnt="0"/>
      <dgm:spPr/>
    </dgm:pt>
    <dgm:pt modelId="{1F9C7E8E-D72E-4E46-BDA3-8FD750ADC271}" type="pres">
      <dgm:prSet presAssocID="{3F46A6A7-B81D-47BB-8A0A-7C3DBDCFC0E7}" presName="bkgdShape" presStyleLbl="node1" presStyleIdx="0" presStyleCnt="3"/>
      <dgm:spPr/>
      <dgm:t>
        <a:bodyPr/>
        <a:lstStyle/>
        <a:p>
          <a:endParaRPr lang="ru-RU"/>
        </a:p>
      </dgm:t>
    </dgm:pt>
    <dgm:pt modelId="{99D132AF-27A4-4F11-B36C-43FAD98BC40B}" type="pres">
      <dgm:prSet presAssocID="{3F46A6A7-B81D-47BB-8A0A-7C3DBDCFC0E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06CA4-72F5-42D8-8D8A-B751399BCCA3}" type="pres">
      <dgm:prSet presAssocID="{3F46A6A7-B81D-47BB-8A0A-7C3DBDCFC0E7}" presName="invisiNode" presStyleLbl="node1" presStyleIdx="0" presStyleCnt="3"/>
      <dgm:spPr/>
    </dgm:pt>
    <dgm:pt modelId="{E4507282-3369-49C5-B265-FE0A1A1EF0BA}" type="pres">
      <dgm:prSet presAssocID="{3F46A6A7-B81D-47BB-8A0A-7C3DBDCFC0E7}" presName="imagNode" presStyleLbl="fgImgPlace1" presStyleIdx="0" presStyleCnt="3" custScaleX="166774" custScaleY="154426" custLinFactNeighborX="-448" custLinFactNeighborY="171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01A053B-16A2-4B4C-BC2C-A943B63D473F}" type="pres">
      <dgm:prSet presAssocID="{CFC91920-EFDA-4A2B-BCE5-6111DFF6822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BB1349-34D1-4F51-876A-B82C37B82D77}" type="pres">
      <dgm:prSet presAssocID="{564FB77D-749D-406B-ADD8-D24A84B8C2CC}" presName="compNode" presStyleCnt="0"/>
      <dgm:spPr/>
    </dgm:pt>
    <dgm:pt modelId="{8463AC8D-F2A4-4CCB-926C-1A865C8960AA}" type="pres">
      <dgm:prSet presAssocID="{564FB77D-749D-406B-ADD8-D24A84B8C2CC}" presName="bkgdShape" presStyleLbl="node1" presStyleIdx="1" presStyleCnt="3"/>
      <dgm:spPr/>
      <dgm:t>
        <a:bodyPr/>
        <a:lstStyle/>
        <a:p>
          <a:endParaRPr lang="ru-RU"/>
        </a:p>
      </dgm:t>
    </dgm:pt>
    <dgm:pt modelId="{4C99FC91-02A6-49D6-87EA-E23E13836A5D}" type="pres">
      <dgm:prSet presAssocID="{564FB77D-749D-406B-ADD8-D24A84B8C2C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7A4B0-76E9-4B18-B901-791CC95B32BF}" type="pres">
      <dgm:prSet presAssocID="{564FB77D-749D-406B-ADD8-D24A84B8C2CC}" presName="invisiNode" presStyleLbl="node1" presStyleIdx="1" presStyleCnt="3"/>
      <dgm:spPr/>
    </dgm:pt>
    <dgm:pt modelId="{99E98002-3D04-4EBA-B1D0-5ED799F698EA}" type="pres">
      <dgm:prSet presAssocID="{564FB77D-749D-406B-ADD8-D24A84B8C2CC}" presName="imagNode" presStyleLbl="fgImgPlace1" presStyleIdx="1" presStyleCnt="3" custScaleX="162444" custScaleY="163981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403399-D3C6-4F1A-8AFE-6BD314551BD9}" type="pres">
      <dgm:prSet presAssocID="{C1FDD182-6DD6-4B5F-A81D-C7DCD87BD1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F837A0-EB0A-4016-80EA-E0E83920CC67}" type="pres">
      <dgm:prSet presAssocID="{D052F02D-7716-4F50-B801-E0A97CB6BF34}" presName="compNode" presStyleCnt="0"/>
      <dgm:spPr/>
    </dgm:pt>
    <dgm:pt modelId="{6EA99827-951E-45C2-9A60-B9BE5C6F90D6}" type="pres">
      <dgm:prSet presAssocID="{D052F02D-7716-4F50-B801-E0A97CB6BF34}" presName="bkgdShape" presStyleLbl="node1" presStyleIdx="2" presStyleCnt="3"/>
      <dgm:spPr/>
      <dgm:t>
        <a:bodyPr/>
        <a:lstStyle/>
        <a:p>
          <a:endParaRPr lang="ru-RU"/>
        </a:p>
      </dgm:t>
    </dgm:pt>
    <dgm:pt modelId="{99EA8DED-3456-4185-BF90-ABE5E2A3438E}" type="pres">
      <dgm:prSet presAssocID="{D052F02D-7716-4F50-B801-E0A97CB6BF3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F5CF-6DB6-4E16-BF2A-75FB14D9267A}" type="pres">
      <dgm:prSet presAssocID="{D052F02D-7716-4F50-B801-E0A97CB6BF34}" presName="invisiNode" presStyleLbl="node1" presStyleIdx="2" presStyleCnt="3"/>
      <dgm:spPr/>
    </dgm:pt>
    <dgm:pt modelId="{F37FB432-9C85-45CF-BCAB-8A1B18852335}" type="pres">
      <dgm:prSet presAssocID="{D052F02D-7716-4F50-B801-E0A97CB6BF34}" presName="imagNode" presStyleLbl="fgImgPlace1" presStyleIdx="2" presStyleCnt="3" custScaleX="167670" custScaleY="16912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66A0D75-DB86-4713-AA28-273B4E6A3209}" srcId="{13951169-E63A-4484-8735-225C18EEB068}" destId="{3F46A6A7-B81D-47BB-8A0A-7C3DBDCFC0E7}" srcOrd="0" destOrd="0" parTransId="{07FD6286-BB83-49C6-BDE0-C34EA9BC0607}" sibTransId="{CFC91920-EFDA-4A2B-BCE5-6111DFF68229}"/>
    <dgm:cxn modelId="{E58B38E6-0520-49F6-B654-9D76E6CF5AB6}" srcId="{13951169-E63A-4484-8735-225C18EEB068}" destId="{D052F02D-7716-4F50-B801-E0A97CB6BF34}" srcOrd="2" destOrd="0" parTransId="{84464D27-2FC9-46A2-85A1-A8E6B83271C8}" sibTransId="{BEDE5F41-5AC8-4C03-8CF9-D970DBAB72AF}"/>
    <dgm:cxn modelId="{A806DDDD-03A1-4618-8ED7-6F4A97DC2F46}" type="presOf" srcId="{564FB77D-749D-406B-ADD8-D24A84B8C2CC}" destId="{8463AC8D-F2A4-4CCB-926C-1A865C8960AA}" srcOrd="0" destOrd="0" presId="urn:microsoft.com/office/officeart/2005/8/layout/hList7"/>
    <dgm:cxn modelId="{A85C51F5-25CF-458A-887D-7D7E01EE80C2}" srcId="{13951169-E63A-4484-8735-225C18EEB068}" destId="{564FB77D-749D-406B-ADD8-D24A84B8C2CC}" srcOrd="1" destOrd="0" parTransId="{3AD8ADBC-2E38-4F6C-9659-C80A8D373C41}" sibTransId="{C1FDD182-6DD6-4B5F-A81D-C7DCD87BD18E}"/>
    <dgm:cxn modelId="{6D60F250-F13F-43E9-B67E-74C11BB9D037}" type="presOf" srcId="{3F46A6A7-B81D-47BB-8A0A-7C3DBDCFC0E7}" destId="{99D132AF-27A4-4F11-B36C-43FAD98BC40B}" srcOrd="1" destOrd="0" presId="urn:microsoft.com/office/officeart/2005/8/layout/hList7"/>
    <dgm:cxn modelId="{DBB6EA2D-9174-42F4-A55F-5B23FEC630FE}" type="presOf" srcId="{CFC91920-EFDA-4A2B-BCE5-6111DFF68229}" destId="{E01A053B-16A2-4B4C-BC2C-A943B63D473F}" srcOrd="0" destOrd="0" presId="urn:microsoft.com/office/officeart/2005/8/layout/hList7"/>
    <dgm:cxn modelId="{3514AF6E-DC95-4042-A2E5-A96CCB457094}" type="presOf" srcId="{3F46A6A7-B81D-47BB-8A0A-7C3DBDCFC0E7}" destId="{1F9C7E8E-D72E-4E46-BDA3-8FD750ADC271}" srcOrd="0" destOrd="0" presId="urn:microsoft.com/office/officeart/2005/8/layout/hList7"/>
    <dgm:cxn modelId="{10E2B4A2-CBB2-4D83-ADD9-334196149C65}" type="presOf" srcId="{D052F02D-7716-4F50-B801-E0A97CB6BF34}" destId="{99EA8DED-3456-4185-BF90-ABE5E2A3438E}" srcOrd="1" destOrd="0" presId="urn:microsoft.com/office/officeart/2005/8/layout/hList7"/>
    <dgm:cxn modelId="{22604161-FB87-466E-827A-DE62636FB7F7}" type="presOf" srcId="{D052F02D-7716-4F50-B801-E0A97CB6BF34}" destId="{6EA99827-951E-45C2-9A60-B9BE5C6F90D6}" srcOrd="0" destOrd="0" presId="urn:microsoft.com/office/officeart/2005/8/layout/hList7"/>
    <dgm:cxn modelId="{ED76524D-8707-443F-AAE9-3B2B295D25A8}" type="presOf" srcId="{564FB77D-749D-406B-ADD8-D24A84B8C2CC}" destId="{4C99FC91-02A6-49D6-87EA-E23E13836A5D}" srcOrd="1" destOrd="0" presId="urn:microsoft.com/office/officeart/2005/8/layout/hList7"/>
    <dgm:cxn modelId="{582FB86A-B877-4080-B341-787A1CD270AC}" type="presOf" srcId="{C1FDD182-6DD6-4B5F-A81D-C7DCD87BD18E}" destId="{E1403399-D3C6-4F1A-8AFE-6BD314551BD9}" srcOrd="0" destOrd="0" presId="urn:microsoft.com/office/officeart/2005/8/layout/hList7"/>
    <dgm:cxn modelId="{DCF1C6F5-7AE2-4FE6-94B3-A9C7C5792199}" type="presOf" srcId="{13951169-E63A-4484-8735-225C18EEB068}" destId="{DF2DFD68-0EDA-4E14-9340-0BE2B1905BAD}" srcOrd="0" destOrd="0" presId="urn:microsoft.com/office/officeart/2005/8/layout/hList7"/>
    <dgm:cxn modelId="{A73239F0-2699-4A15-809B-964EB8EBCD79}" type="presParOf" srcId="{DF2DFD68-0EDA-4E14-9340-0BE2B1905BAD}" destId="{6B73A7CC-2B87-4713-A13D-907F861AEF46}" srcOrd="0" destOrd="0" presId="urn:microsoft.com/office/officeart/2005/8/layout/hList7"/>
    <dgm:cxn modelId="{4453FA50-C04E-4271-A123-D33FDDAABD05}" type="presParOf" srcId="{DF2DFD68-0EDA-4E14-9340-0BE2B1905BAD}" destId="{EAB8EEF6-8EAD-44F6-96DD-B6D5D0D065CD}" srcOrd="1" destOrd="0" presId="urn:microsoft.com/office/officeart/2005/8/layout/hList7"/>
    <dgm:cxn modelId="{274F7389-5D6A-49A8-8C8C-0512F6602326}" type="presParOf" srcId="{EAB8EEF6-8EAD-44F6-96DD-B6D5D0D065CD}" destId="{B4AE2908-4C16-4D41-A187-D1B46CAC6AFE}" srcOrd="0" destOrd="0" presId="urn:microsoft.com/office/officeart/2005/8/layout/hList7"/>
    <dgm:cxn modelId="{F728475B-1E4A-424A-AE19-B56BE831A38C}" type="presParOf" srcId="{B4AE2908-4C16-4D41-A187-D1B46CAC6AFE}" destId="{1F9C7E8E-D72E-4E46-BDA3-8FD750ADC271}" srcOrd="0" destOrd="0" presId="urn:microsoft.com/office/officeart/2005/8/layout/hList7"/>
    <dgm:cxn modelId="{69104E43-D06A-4B72-B9E7-E7A460253582}" type="presParOf" srcId="{B4AE2908-4C16-4D41-A187-D1B46CAC6AFE}" destId="{99D132AF-27A4-4F11-B36C-43FAD98BC40B}" srcOrd="1" destOrd="0" presId="urn:microsoft.com/office/officeart/2005/8/layout/hList7"/>
    <dgm:cxn modelId="{590E17F2-FDD3-4ADA-9F91-DD9418FB96FC}" type="presParOf" srcId="{B4AE2908-4C16-4D41-A187-D1B46CAC6AFE}" destId="{58106CA4-72F5-42D8-8D8A-B751399BCCA3}" srcOrd="2" destOrd="0" presId="urn:microsoft.com/office/officeart/2005/8/layout/hList7"/>
    <dgm:cxn modelId="{5E435A4E-9D59-4440-B16E-F9ACC88D03C4}" type="presParOf" srcId="{B4AE2908-4C16-4D41-A187-D1B46CAC6AFE}" destId="{E4507282-3369-49C5-B265-FE0A1A1EF0BA}" srcOrd="3" destOrd="0" presId="urn:microsoft.com/office/officeart/2005/8/layout/hList7"/>
    <dgm:cxn modelId="{9B595D92-500E-4E1A-9D52-819B90864F34}" type="presParOf" srcId="{EAB8EEF6-8EAD-44F6-96DD-B6D5D0D065CD}" destId="{E01A053B-16A2-4B4C-BC2C-A943B63D473F}" srcOrd="1" destOrd="0" presId="urn:microsoft.com/office/officeart/2005/8/layout/hList7"/>
    <dgm:cxn modelId="{4BBA9F92-7BA3-44FC-8E60-8714C67D1DC1}" type="presParOf" srcId="{EAB8EEF6-8EAD-44F6-96DD-B6D5D0D065CD}" destId="{39BB1349-34D1-4F51-876A-B82C37B82D77}" srcOrd="2" destOrd="0" presId="urn:microsoft.com/office/officeart/2005/8/layout/hList7"/>
    <dgm:cxn modelId="{32D35BA8-A9CF-41B2-B813-99C81633F56D}" type="presParOf" srcId="{39BB1349-34D1-4F51-876A-B82C37B82D77}" destId="{8463AC8D-F2A4-4CCB-926C-1A865C8960AA}" srcOrd="0" destOrd="0" presId="urn:microsoft.com/office/officeart/2005/8/layout/hList7"/>
    <dgm:cxn modelId="{12067AA2-33F1-4FEF-A46D-03B5BF9A6824}" type="presParOf" srcId="{39BB1349-34D1-4F51-876A-B82C37B82D77}" destId="{4C99FC91-02A6-49D6-87EA-E23E13836A5D}" srcOrd="1" destOrd="0" presId="urn:microsoft.com/office/officeart/2005/8/layout/hList7"/>
    <dgm:cxn modelId="{EB01E1A9-4E13-4028-B414-7693F05FAE8B}" type="presParOf" srcId="{39BB1349-34D1-4F51-876A-B82C37B82D77}" destId="{32E7A4B0-76E9-4B18-B901-791CC95B32BF}" srcOrd="2" destOrd="0" presId="urn:microsoft.com/office/officeart/2005/8/layout/hList7"/>
    <dgm:cxn modelId="{DF24007B-4857-4C24-85C0-55AB9E42C6F8}" type="presParOf" srcId="{39BB1349-34D1-4F51-876A-B82C37B82D77}" destId="{99E98002-3D04-4EBA-B1D0-5ED799F698EA}" srcOrd="3" destOrd="0" presId="urn:microsoft.com/office/officeart/2005/8/layout/hList7"/>
    <dgm:cxn modelId="{23A06014-D32E-4865-8F7F-E20139C12AF5}" type="presParOf" srcId="{EAB8EEF6-8EAD-44F6-96DD-B6D5D0D065CD}" destId="{E1403399-D3C6-4F1A-8AFE-6BD314551BD9}" srcOrd="3" destOrd="0" presId="urn:microsoft.com/office/officeart/2005/8/layout/hList7"/>
    <dgm:cxn modelId="{3539454C-4658-4333-B246-7F820EB3004E}" type="presParOf" srcId="{EAB8EEF6-8EAD-44F6-96DD-B6D5D0D065CD}" destId="{5EF837A0-EB0A-4016-80EA-E0E83920CC67}" srcOrd="4" destOrd="0" presId="urn:microsoft.com/office/officeart/2005/8/layout/hList7"/>
    <dgm:cxn modelId="{9F90CBA5-9230-4B1F-A7D6-ED67A59EC3DA}" type="presParOf" srcId="{5EF837A0-EB0A-4016-80EA-E0E83920CC67}" destId="{6EA99827-951E-45C2-9A60-B9BE5C6F90D6}" srcOrd="0" destOrd="0" presId="urn:microsoft.com/office/officeart/2005/8/layout/hList7"/>
    <dgm:cxn modelId="{D14D0AF3-25BF-48AB-A112-62BA76A16832}" type="presParOf" srcId="{5EF837A0-EB0A-4016-80EA-E0E83920CC67}" destId="{99EA8DED-3456-4185-BF90-ABE5E2A3438E}" srcOrd="1" destOrd="0" presId="urn:microsoft.com/office/officeart/2005/8/layout/hList7"/>
    <dgm:cxn modelId="{1B514DD8-6CEF-48F1-BCDA-B456D6CA3D9A}" type="presParOf" srcId="{5EF837A0-EB0A-4016-80EA-E0E83920CC67}" destId="{DE11F5CF-6DB6-4E16-BF2A-75FB14D9267A}" srcOrd="2" destOrd="0" presId="urn:microsoft.com/office/officeart/2005/8/layout/hList7"/>
    <dgm:cxn modelId="{97841D09-D84A-4A6E-A4E7-65C1E36A039D}" type="presParOf" srcId="{5EF837A0-EB0A-4016-80EA-E0E83920CC67}" destId="{F37FB432-9C85-45CF-BCAB-8A1B188523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ED0A1B-1B24-4964-AEDB-C9EA217FBE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A8097-2CF8-4180-88FA-DB621765A7F7}">
      <dgm:prSet phldrT="[Текст]"/>
      <dgm:spPr/>
      <dgm:t>
        <a:bodyPr/>
        <a:lstStyle/>
        <a:p>
          <a:r>
            <a:rPr lang="ru-RU" dirty="0" smtClean="0"/>
            <a:t>Мы взрослые собираем цветы и лекарственные травы, нарвите только столько, сколько вам нужно, и старайтесь не рвать с корнями.</a:t>
          </a:r>
          <a:r>
            <a:rPr lang="en-US" dirty="0" smtClean="0"/>
            <a:t> </a:t>
          </a:r>
          <a:endParaRPr lang="ru-RU" dirty="0" smtClean="0"/>
        </a:p>
        <a:p>
          <a:r>
            <a:rPr lang="en-US" dirty="0" smtClean="0"/>
            <a:t>C</a:t>
          </a:r>
          <a:r>
            <a:rPr lang="ru-RU" dirty="0" smtClean="0"/>
            <a:t>делать и принести гербарий к началу учебного года</a:t>
          </a:r>
          <a:endParaRPr lang="ru-RU" dirty="0"/>
        </a:p>
      </dgm:t>
    </dgm:pt>
    <dgm:pt modelId="{6A47A4C0-1CCF-4DED-8C00-0EFEC170775E}" type="parTrans" cxnId="{AAFD4973-F53A-4E95-A7A0-76CDA52B709A}">
      <dgm:prSet/>
      <dgm:spPr/>
      <dgm:t>
        <a:bodyPr/>
        <a:lstStyle/>
        <a:p>
          <a:endParaRPr lang="ru-RU"/>
        </a:p>
      </dgm:t>
    </dgm:pt>
    <dgm:pt modelId="{B24008F9-1C79-42D9-8D3D-AAC9CA934DA0}" type="sibTrans" cxnId="{AAFD4973-F53A-4E95-A7A0-76CDA52B709A}">
      <dgm:prSet/>
      <dgm:spPr/>
      <dgm:t>
        <a:bodyPr/>
        <a:lstStyle/>
        <a:p>
          <a:endParaRPr lang="ru-RU"/>
        </a:p>
      </dgm:t>
    </dgm:pt>
    <dgm:pt modelId="{064FC190-CBCD-482A-9FAE-4697BFBABE61}">
      <dgm:prSet phldrT="[Текст]"/>
      <dgm:spPr/>
      <dgm:t>
        <a:bodyPr/>
        <a:lstStyle/>
        <a:p>
          <a:r>
            <a:rPr lang="ru-RU" dirty="0" smtClean="0"/>
            <a:t>Накормите птиц, повесьте кормушку за окном или на балконе. Ребёнок сам будет класть туда корм.</a:t>
          </a:r>
        </a:p>
        <a:p>
          <a:r>
            <a:rPr lang="ru-RU" dirty="0" smtClean="0"/>
            <a:t>Сделать своими руками кормушку и принести в детский сад</a:t>
          </a:r>
          <a:endParaRPr lang="ru-RU" dirty="0"/>
        </a:p>
      </dgm:t>
    </dgm:pt>
    <dgm:pt modelId="{75971906-D52C-4554-9E90-756236641774}" type="parTrans" cxnId="{ECC58A74-7486-4CEB-BE21-F34C223A8E28}">
      <dgm:prSet/>
      <dgm:spPr/>
      <dgm:t>
        <a:bodyPr/>
        <a:lstStyle/>
        <a:p>
          <a:endParaRPr lang="ru-RU"/>
        </a:p>
      </dgm:t>
    </dgm:pt>
    <dgm:pt modelId="{CCF7E1F3-C98D-41F1-9D5E-AFEFE823E0B3}" type="sibTrans" cxnId="{ECC58A74-7486-4CEB-BE21-F34C223A8E28}">
      <dgm:prSet/>
      <dgm:spPr/>
      <dgm:t>
        <a:bodyPr/>
        <a:lstStyle/>
        <a:p>
          <a:endParaRPr lang="ru-RU"/>
        </a:p>
      </dgm:t>
    </dgm:pt>
    <dgm:pt modelId="{438F42D7-8F0B-4EE4-9661-AB09947318BA}" type="pres">
      <dgm:prSet presAssocID="{5EED0A1B-1B24-4964-AEDB-C9EA217FBE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66794-5C77-4EC3-A33C-4D2BA3DAFDF3}" type="pres">
      <dgm:prSet presAssocID="{DD0A8097-2CF8-4180-88FA-DB621765A7F7}" presName="comp" presStyleCnt="0"/>
      <dgm:spPr/>
    </dgm:pt>
    <dgm:pt modelId="{78CEBE15-BAC9-4B30-BA39-AE8923A34DFC}" type="pres">
      <dgm:prSet presAssocID="{DD0A8097-2CF8-4180-88FA-DB621765A7F7}" presName="box" presStyleLbl="node1" presStyleIdx="0" presStyleCnt="2"/>
      <dgm:spPr/>
      <dgm:t>
        <a:bodyPr/>
        <a:lstStyle/>
        <a:p>
          <a:endParaRPr lang="ru-RU"/>
        </a:p>
      </dgm:t>
    </dgm:pt>
    <dgm:pt modelId="{146BB04D-004E-449C-9D22-3B5A5DD8E43C}" type="pres">
      <dgm:prSet presAssocID="{DD0A8097-2CF8-4180-88FA-DB621765A7F7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B8F7B7-5844-40C7-8386-973FFDB47D0D}" type="pres">
      <dgm:prSet presAssocID="{DD0A8097-2CF8-4180-88FA-DB621765A7F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32A4-3A22-4C3F-8EBB-D7602CDAC873}" type="pres">
      <dgm:prSet presAssocID="{B24008F9-1C79-42D9-8D3D-AAC9CA934DA0}" presName="spacer" presStyleCnt="0"/>
      <dgm:spPr/>
    </dgm:pt>
    <dgm:pt modelId="{D3EB3260-9BE2-4E7C-8EC3-DDA734058D2B}" type="pres">
      <dgm:prSet presAssocID="{064FC190-CBCD-482A-9FAE-4697BFBABE61}" presName="comp" presStyleCnt="0"/>
      <dgm:spPr/>
    </dgm:pt>
    <dgm:pt modelId="{D7787F5C-B73F-401A-AF55-46967E8D67B7}" type="pres">
      <dgm:prSet presAssocID="{064FC190-CBCD-482A-9FAE-4697BFBABE61}" presName="box" presStyleLbl="node1" presStyleIdx="1" presStyleCnt="2"/>
      <dgm:spPr/>
      <dgm:t>
        <a:bodyPr/>
        <a:lstStyle/>
        <a:p>
          <a:endParaRPr lang="ru-RU"/>
        </a:p>
      </dgm:t>
    </dgm:pt>
    <dgm:pt modelId="{B617F699-DF3D-40CF-9863-C4412C4EFD59}" type="pres">
      <dgm:prSet presAssocID="{064FC190-CBCD-482A-9FAE-4697BFBABE6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20016C-6CD6-44FB-BB4A-156B2678590A}" type="pres">
      <dgm:prSet presAssocID="{064FC190-CBCD-482A-9FAE-4697BFBABE6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D4973-F53A-4E95-A7A0-76CDA52B709A}" srcId="{5EED0A1B-1B24-4964-AEDB-C9EA217FBE64}" destId="{DD0A8097-2CF8-4180-88FA-DB621765A7F7}" srcOrd="0" destOrd="0" parTransId="{6A47A4C0-1CCF-4DED-8C00-0EFEC170775E}" sibTransId="{B24008F9-1C79-42D9-8D3D-AAC9CA934DA0}"/>
    <dgm:cxn modelId="{163B2293-DAF3-4D16-8663-60C6E5ECD2CA}" type="presOf" srcId="{064FC190-CBCD-482A-9FAE-4697BFBABE61}" destId="{D7787F5C-B73F-401A-AF55-46967E8D67B7}" srcOrd="0" destOrd="0" presId="urn:microsoft.com/office/officeart/2005/8/layout/vList4"/>
    <dgm:cxn modelId="{8B5103FC-9F47-420B-A48B-8D2D2788202D}" type="presOf" srcId="{064FC190-CBCD-482A-9FAE-4697BFBABE61}" destId="{6920016C-6CD6-44FB-BB4A-156B2678590A}" srcOrd="1" destOrd="0" presId="urn:microsoft.com/office/officeart/2005/8/layout/vList4"/>
    <dgm:cxn modelId="{F948D584-908F-4447-9CE7-304D014F69F6}" type="presOf" srcId="{DD0A8097-2CF8-4180-88FA-DB621765A7F7}" destId="{78CEBE15-BAC9-4B30-BA39-AE8923A34DFC}" srcOrd="0" destOrd="0" presId="urn:microsoft.com/office/officeart/2005/8/layout/vList4"/>
    <dgm:cxn modelId="{1A054F1B-94D0-4625-99CA-98002CC90AA0}" type="presOf" srcId="{DD0A8097-2CF8-4180-88FA-DB621765A7F7}" destId="{55B8F7B7-5844-40C7-8386-973FFDB47D0D}" srcOrd="1" destOrd="0" presId="urn:microsoft.com/office/officeart/2005/8/layout/vList4"/>
    <dgm:cxn modelId="{ECC58A74-7486-4CEB-BE21-F34C223A8E28}" srcId="{5EED0A1B-1B24-4964-AEDB-C9EA217FBE64}" destId="{064FC190-CBCD-482A-9FAE-4697BFBABE61}" srcOrd="1" destOrd="0" parTransId="{75971906-D52C-4554-9E90-756236641774}" sibTransId="{CCF7E1F3-C98D-41F1-9D5E-AFEFE823E0B3}"/>
    <dgm:cxn modelId="{E35A3535-6E5B-4301-AF47-626CA54E121B}" type="presOf" srcId="{5EED0A1B-1B24-4964-AEDB-C9EA217FBE64}" destId="{438F42D7-8F0B-4EE4-9661-AB09947318BA}" srcOrd="0" destOrd="0" presId="urn:microsoft.com/office/officeart/2005/8/layout/vList4"/>
    <dgm:cxn modelId="{8A44E335-7049-4C7F-AD17-BF1F6D14369F}" type="presParOf" srcId="{438F42D7-8F0B-4EE4-9661-AB09947318BA}" destId="{8E366794-5C77-4EC3-A33C-4D2BA3DAFDF3}" srcOrd="0" destOrd="0" presId="urn:microsoft.com/office/officeart/2005/8/layout/vList4"/>
    <dgm:cxn modelId="{FFA16EBE-227F-4377-9174-D2A284D66003}" type="presParOf" srcId="{8E366794-5C77-4EC3-A33C-4D2BA3DAFDF3}" destId="{78CEBE15-BAC9-4B30-BA39-AE8923A34DFC}" srcOrd="0" destOrd="0" presId="urn:microsoft.com/office/officeart/2005/8/layout/vList4"/>
    <dgm:cxn modelId="{BE5799AE-B2E7-4ACC-95EA-8EF3B22910A7}" type="presParOf" srcId="{8E366794-5C77-4EC3-A33C-4D2BA3DAFDF3}" destId="{146BB04D-004E-449C-9D22-3B5A5DD8E43C}" srcOrd="1" destOrd="0" presId="urn:microsoft.com/office/officeart/2005/8/layout/vList4"/>
    <dgm:cxn modelId="{4FC07C0B-C132-40AC-A794-B4F08982F781}" type="presParOf" srcId="{8E366794-5C77-4EC3-A33C-4D2BA3DAFDF3}" destId="{55B8F7B7-5844-40C7-8386-973FFDB47D0D}" srcOrd="2" destOrd="0" presId="urn:microsoft.com/office/officeart/2005/8/layout/vList4"/>
    <dgm:cxn modelId="{CA22A2AC-7869-41D4-B75D-C2D357C97631}" type="presParOf" srcId="{438F42D7-8F0B-4EE4-9661-AB09947318BA}" destId="{15D832A4-3A22-4C3F-8EBB-D7602CDAC873}" srcOrd="1" destOrd="0" presId="urn:microsoft.com/office/officeart/2005/8/layout/vList4"/>
    <dgm:cxn modelId="{CAFD7FF3-F981-4175-9879-55C039EF95D6}" type="presParOf" srcId="{438F42D7-8F0B-4EE4-9661-AB09947318BA}" destId="{D3EB3260-9BE2-4E7C-8EC3-DDA734058D2B}" srcOrd="2" destOrd="0" presId="urn:microsoft.com/office/officeart/2005/8/layout/vList4"/>
    <dgm:cxn modelId="{60CA68C8-6E83-4F3B-A5CB-8CAFB9144004}" type="presParOf" srcId="{D3EB3260-9BE2-4E7C-8EC3-DDA734058D2B}" destId="{D7787F5C-B73F-401A-AF55-46967E8D67B7}" srcOrd="0" destOrd="0" presId="urn:microsoft.com/office/officeart/2005/8/layout/vList4"/>
    <dgm:cxn modelId="{6ADC0FA4-885B-4240-A64B-3407B28A82DB}" type="presParOf" srcId="{D3EB3260-9BE2-4E7C-8EC3-DDA734058D2B}" destId="{B617F699-DF3D-40CF-9863-C4412C4EFD59}" srcOrd="1" destOrd="0" presId="urn:microsoft.com/office/officeart/2005/8/layout/vList4"/>
    <dgm:cxn modelId="{EA98C474-4BDB-42A5-9542-FAF375610A80}" type="presParOf" srcId="{D3EB3260-9BE2-4E7C-8EC3-DDA734058D2B}" destId="{6920016C-6CD6-44FB-BB4A-156B267859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187DA-63F5-4AC6-9600-4C05C93FDE43}">
      <dsp:nvSpPr>
        <dsp:cNvPr id="0" name=""/>
        <dsp:cNvSpPr/>
      </dsp:nvSpPr>
      <dsp:spPr>
        <a:xfrm>
          <a:off x="8162" y="1984461"/>
          <a:ext cx="4122378" cy="2279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Воспитание ребенка, вооруженного гуманистическими представлениями о природе и месте человека в ней, представлениями о мире окружающей природы; владеющего нормами экологического поведения; воспитание личности</a:t>
          </a:r>
          <a:endParaRPr lang="ru-RU" sz="1700" kern="1200" dirty="0"/>
        </a:p>
      </dsp:txBody>
      <dsp:txXfrm>
        <a:off x="667743" y="1984461"/>
        <a:ext cx="3462797" cy="2279760"/>
      </dsp:txXfrm>
    </dsp:sp>
    <dsp:sp modelId="{148FA4CC-0F48-4E08-970C-FBA787DBED92}">
      <dsp:nvSpPr>
        <dsp:cNvPr id="0" name=""/>
        <dsp:cNvSpPr/>
      </dsp:nvSpPr>
      <dsp:spPr>
        <a:xfrm>
          <a:off x="0" y="661667"/>
          <a:ext cx="1406425" cy="1406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</a:t>
          </a:r>
          <a:endParaRPr lang="ru-RU" sz="2400" kern="1200" dirty="0"/>
        </a:p>
      </dsp:txBody>
      <dsp:txXfrm>
        <a:off x="205966" y="867633"/>
        <a:ext cx="994493" cy="994493"/>
      </dsp:txXfrm>
    </dsp:sp>
    <dsp:sp modelId="{3E84C662-0DED-4192-AFD1-FDF54C554CED}">
      <dsp:nvSpPr>
        <dsp:cNvPr id="0" name=""/>
        <dsp:cNvSpPr/>
      </dsp:nvSpPr>
      <dsp:spPr>
        <a:xfrm>
          <a:off x="4255862" y="2054086"/>
          <a:ext cx="3571270" cy="2208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Воспитать  нравственно-гуманное отношение к живой природе; вызвать яркий эстетический отклик на красоту окружающей природы; знакомить с изменениями в природе, развивать интерес к ее явлениям</a:t>
          </a:r>
          <a:endParaRPr lang="ru-RU" sz="1600" kern="1200" dirty="0"/>
        </a:p>
      </dsp:txBody>
      <dsp:txXfrm>
        <a:off x="4827265" y="2054086"/>
        <a:ext cx="2999867" cy="2208151"/>
      </dsp:txXfrm>
    </dsp:sp>
    <dsp:sp modelId="{644E565C-3103-4504-9A61-3B6AFB8C2B1B}">
      <dsp:nvSpPr>
        <dsp:cNvPr id="0" name=""/>
        <dsp:cNvSpPr/>
      </dsp:nvSpPr>
      <dsp:spPr>
        <a:xfrm>
          <a:off x="5017989" y="800903"/>
          <a:ext cx="1406425" cy="1406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</a:t>
          </a:r>
          <a:endParaRPr lang="ru-RU" sz="2400" kern="1200" dirty="0"/>
        </a:p>
      </dsp:txBody>
      <dsp:txXfrm>
        <a:off x="5223955" y="1006869"/>
        <a:ext cx="994493" cy="994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75E7E-39F7-4A50-91B0-B04013175300}">
      <dsp:nvSpPr>
        <dsp:cNvPr id="0" name=""/>
        <dsp:cNvSpPr/>
      </dsp:nvSpPr>
      <dsp:spPr>
        <a:xfrm>
          <a:off x="2526322" y="2076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122CA28-7428-4C7D-94B2-026213171BDC}">
      <dsp:nvSpPr>
        <dsp:cNvPr id="0" name=""/>
        <dsp:cNvSpPr/>
      </dsp:nvSpPr>
      <dsp:spPr>
        <a:xfrm>
          <a:off x="2811344" y="2076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Познавательные занятия</a:t>
          </a:r>
          <a:endParaRPr lang="ru-RU" sz="1100" kern="1200" dirty="0"/>
        </a:p>
      </dsp:txBody>
      <dsp:txXfrm>
        <a:off x="2811344" y="2076"/>
        <a:ext cx="3041395" cy="570044"/>
      </dsp:txXfrm>
    </dsp:sp>
    <dsp:sp modelId="{CD194D46-9B8C-4F6C-BEE4-F56F5F2809CD}">
      <dsp:nvSpPr>
        <dsp:cNvPr id="0" name=""/>
        <dsp:cNvSpPr/>
      </dsp:nvSpPr>
      <dsp:spPr>
        <a:xfrm>
          <a:off x="2526322" y="572121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DABFBB05-3523-40A6-9ED6-380A4983B5DA}">
      <dsp:nvSpPr>
        <dsp:cNvPr id="0" name=""/>
        <dsp:cNvSpPr/>
      </dsp:nvSpPr>
      <dsp:spPr>
        <a:xfrm>
          <a:off x="2811344" y="572121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Трудовая деятельность  в уголке природы, на участке и на огороде</a:t>
          </a:r>
          <a:endParaRPr lang="ru-RU" sz="1100" kern="1200" dirty="0"/>
        </a:p>
      </dsp:txBody>
      <dsp:txXfrm>
        <a:off x="2811344" y="572121"/>
        <a:ext cx="3041395" cy="570044"/>
      </dsp:txXfrm>
    </dsp:sp>
    <dsp:sp modelId="{99453AF7-2439-4ADD-9C4B-0780B34A3053}">
      <dsp:nvSpPr>
        <dsp:cNvPr id="0" name=""/>
        <dsp:cNvSpPr/>
      </dsp:nvSpPr>
      <dsp:spPr>
        <a:xfrm>
          <a:off x="2526322" y="1142165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49DFDB4-487A-40F9-9DE4-EC26ED32CE77}">
      <dsp:nvSpPr>
        <dsp:cNvPr id="0" name=""/>
        <dsp:cNvSpPr/>
      </dsp:nvSpPr>
      <dsp:spPr>
        <a:xfrm>
          <a:off x="2811344" y="1142165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Проведение музыкальных и спортивных развлечений</a:t>
          </a:r>
          <a:endParaRPr lang="ru-RU" sz="1100" kern="1200" dirty="0"/>
        </a:p>
      </dsp:txBody>
      <dsp:txXfrm>
        <a:off x="2811344" y="1142165"/>
        <a:ext cx="3041395" cy="570044"/>
      </dsp:txXfrm>
    </dsp:sp>
    <dsp:sp modelId="{858D185F-B6AE-44D1-9918-8BE91E6383C1}">
      <dsp:nvSpPr>
        <dsp:cNvPr id="0" name=""/>
        <dsp:cNvSpPr/>
      </dsp:nvSpPr>
      <dsp:spPr>
        <a:xfrm>
          <a:off x="2526322" y="1712210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FDA7A25-1E90-43A6-86FD-E0952680A881}">
      <dsp:nvSpPr>
        <dsp:cNvPr id="0" name=""/>
        <dsp:cNvSpPr/>
      </dsp:nvSpPr>
      <dsp:spPr>
        <a:xfrm>
          <a:off x="2811344" y="1712210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Оформление выставки детских работ</a:t>
          </a:r>
          <a:endParaRPr lang="ru-RU" sz="1100" kern="1200" dirty="0"/>
        </a:p>
      </dsp:txBody>
      <dsp:txXfrm>
        <a:off x="2811344" y="1712210"/>
        <a:ext cx="3041395" cy="570044"/>
      </dsp:txXfrm>
    </dsp:sp>
    <dsp:sp modelId="{51B146F2-92E5-4551-B049-53EA9BB1DC2B}">
      <dsp:nvSpPr>
        <dsp:cNvPr id="0" name=""/>
        <dsp:cNvSpPr/>
      </dsp:nvSpPr>
      <dsp:spPr>
        <a:xfrm>
          <a:off x="2526322" y="2282254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F4E90F8-D132-4F4D-9B06-E24EFFB12AE7}">
      <dsp:nvSpPr>
        <dsp:cNvPr id="0" name=""/>
        <dsp:cNvSpPr/>
      </dsp:nvSpPr>
      <dsp:spPr>
        <a:xfrm>
          <a:off x="2811344" y="2282254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Экскурсия в природу</a:t>
          </a:r>
          <a:endParaRPr lang="ru-RU" sz="1100" kern="1200" dirty="0"/>
        </a:p>
      </dsp:txBody>
      <dsp:txXfrm>
        <a:off x="2811344" y="2282254"/>
        <a:ext cx="3041395" cy="570044"/>
      </dsp:txXfrm>
    </dsp:sp>
    <dsp:sp modelId="{023E7D2B-F15C-4D90-AB42-F4ED504949E3}">
      <dsp:nvSpPr>
        <dsp:cNvPr id="0" name=""/>
        <dsp:cNvSpPr/>
      </dsp:nvSpPr>
      <dsp:spPr>
        <a:xfrm>
          <a:off x="2526322" y="2852298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056C7425-3EE2-40BE-9831-9AD49B413143}">
      <dsp:nvSpPr>
        <dsp:cNvPr id="0" name=""/>
        <dsp:cNvSpPr/>
      </dsp:nvSpPr>
      <dsp:spPr>
        <a:xfrm>
          <a:off x="2811344" y="2852298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Чтение литературы, рассматривание демонстрационного материала, заучивание стихов, пословиц, поговорок и др.</a:t>
          </a:r>
          <a:endParaRPr lang="ru-RU" sz="1100" kern="1200" dirty="0"/>
        </a:p>
      </dsp:txBody>
      <dsp:txXfrm>
        <a:off x="2811344" y="2852298"/>
        <a:ext cx="3041395" cy="570044"/>
      </dsp:txXfrm>
    </dsp:sp>
    <dsp:sp modelId="{34B34AFB-D4BE-4EA8-B991-42BAA618C161}">
      <dsp:nvSpPr>
        <dsp:cNvPr id="0" name=""/>
        <dsp:cNvSpPr/>
      </dsp:nvSpPr>
      <dsp:spPr>
        <a:xfrm>
          <a:off x="2526322" y="3422343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A6093C7-FFEA-441D-B337-2A2EDBC8DC7A}">
      <dsp:nvSpPr>
        <dsp:cNvPr id="0" name=""/>
        <dsp:cNvSpPr/>
      </dsp:nvSpPr>
      <dsp:spPr>
        <a:xfrm>
          <a:off x="2811344" y="3422343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Дидактические, сюжетно-ролевые, подвижные игры</a:t>
          </a:r>
          <a:endParaRPr lang="ru-RU" sz="1100" kern="1200" dirty="0"/>
        </a:p>
      </dsp:txBody>
      <dsp:txXfrm>
        <a:off x="2811344" y="3422343"/>
        <a:ext cx="3041395" cy="570044"/>
      </dsp:txXfrm>
    </dsp:sp>
    <dsp:sp modelId="{2A526FE5-011C-4C45-9E48-E1D57D1003A6}">
      <dsp:nvSpPr>
        <dsp:cNvPr id="0" name=""/>
        <dsp:cNvSpPr/>
      </dsp:nvSpPr>
      <dsp:spPr>
        <a:xfrm>
          <a:off x="2526322" y="3992387"/>
          <a:ext cx="570044" cy="5700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EBA6199-408D-4029-87FC-AB8ED049DB08}">
      <dsp:nvSpPr>
        <dsp:cNvPr id="0" name=""/>
        <dsp:cNvSpPr/>
      </dsp:nvSpPr>
      <dsp:spPr>
        <a:xfrm>
          <a:off x="2811344" y="3992387"/>
          <a:ext cx="3041395" cy="57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Наблюдение за животным и растительным миром, за трудом взрослых</a:t>
          </a:r>
          <a:endParaRPr lang="ru-RU" sz="1100" kern="1200" dirty="0"/>
        </a:p>
      </dsp:txBody>
      <dsp:txXfrm>
        <a:off x="2811344" y="3992387"/>
        <a:ext cx="3041395" cy="570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C7E8E-D72E-4E46-BDA3-8FD750ADC271}">
      <dsp:nvSpPr>
        <dsp:cNvPr id="0" name=""/>
        <dsp:cNvSpPr/>
      </dsp:nvSpPr>
      <dsp:spPr>
        <a:xfrm>
          <a:off x="1727" y="6929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индивидуальные</a:t>
          </a:r>
          <a:endParaRPr lang="ru-RU" sz="2300" kern="1200" dirty="0"/>
        </a:p>
      </dsp:txBody>
      <dsp:txXfrm>
        <a:off x="1727" y="1879676"/>
        <a:ext cx="2688282" cy="1810385"/>
      </dsp:txXfrm>
    </dsp:sp>
    <dsp:sp modelId="{E4507282-3369-49C5-B265-FE0A1A1EF0BA}">
      <dsp:nvSpPr>
        <dsp:cNvPr id="0" name=""/>
        <dsp:cNvSpPr/>
      </dsp:nvSpPr>
      <dsp:spPr>
        <a:xfrm>
          <a:off x="82353" y="-43413"/>
          <a:ext cx="2513527" cy="2327424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63AC8D-F2A4-4CCB-926C-1A865C8960AA}">
      <dsp:nvSpPr>
        <dsp:cNvPr id="0" name=""/>
        <dsp:cNvSpPr/>
      </dsp:nvSpPr>
      <dsp:spPr>
        <a:xfrm>
          <a:off x="2770658" y="105292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групповые</a:t>
          </a:r>
          <a:endParaRPr lang="ru-RU" sz="2300" kern="1200" dirty="0"/>
        </a:p>
      </dsp:txBody>
      <dsp:txXfrm>
        <a:off x="2770658" y="1915678"/>
        <a:ext cx="2688282" cy="1810385"/>
      </dsp:txXfrm>
    </dsp:sp>
    <dsp:sp modelId="{99E98002-3D04-4EBA-B1D0-5ED799F698EA}">
      <dsp:nvSpPr>
        <dsp:cNvPr id="0" name=""/>
        <dsp:cNvSpPr/>
      </dsp:nvSpPr>
      <dsp:spPr>
        <a:xfrm>
          <a:off x="2890666" y="-105292"/>
          <a:ext cx="2448267" cy="2471432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A99827-951E-45C2-9A60-B9BE5C6F90D6}">
      <dsp:nvSpPr>
        <dsp:cNvPr id="0" name=""/>
        <dsp:cNvSpPr/>
      </dsp:nvSpPr>
      <dsp:spPr>
        <a:xfrm>
          <a:off x="5539589" y="124655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фронтальные</a:t>
          </a:r>
          <a:endParaRPr lang="ru-RU" sz="2300" kern="1200" dirty="0"/>
        </a:p>
      </dsp:txBody>
      <dsp:txXfrm>
        <a:off x="5539589" y="1935041"/>
        <a:ext cx="2688282" cy="1810385"/>
      </dsp:txXfrm>
    </dsp:sp>
    <dsp:sp modelId="{F37FB432-9C85-45CF-BCAB-8A1B18852335}">
      <dsp:nvSpPr>
        <dsp:cNvPr id="0" name=""/>
        <dsp:cNvSpPr/>
      </dsp:nvSpPr>
      <dsp:spPr>
        <a:xfrm>
          <a:off x="5620215" y="-124655"/>
          <a:ext cx="2527031" cy="2548884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73A7CC-2B87-4713-A13D-907F861AEF46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CE19F4-2FBA-4280-97DD-DAA6FB0D60F3}" type="datetimeFigureOut">
              <a:rPr lang="ru-RU"/>
              <a:pPr>
                <a:defRPr/>
              </a:pPr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D53548-E60A-44A0-A3BE-8B580158E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D0140D-6EE1-4970-9C30-4088AA0F3AEE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CEC3-E145-4076-81EE-97EA3F7FEA3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992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83B4-0119-4B61-9B8D-B903F37EF86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021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ADA5-7778-4E23-992A-19495CA3247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9756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8941-A883-464A-B669-DDDA9B2E7C4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549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716-0954-47E5-BB8B-1027877A961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7163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2ED91-8F8E-402D-AC96-E071AA14E1C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1017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A47F-7986-4A2C-A3AC-A66D730733B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3522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51B5-F0BC-43BB-9316-0D5146219AC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4772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4EB-9311-4811-9572-C420978628F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8754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EC20-4345-4309-86BC-077C9AE3D1A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2154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7756-FC4F-4F31-AC00-A7E318F5001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70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2983A78-225A-4631-A91C-AFBF04560C7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42988" y="908050"/>
            <a:ext cx="7740650" cy="544513"/>
          </a:xfrm>
        </p:spPr>
        <p:txBody>
          <a:bodyPr/>
          <a:lstStyle/>
          <a:p>
            <a:pPr algn="r" eaLnBrk="1" hangingPunct="1"/>
            <a:r>
              <a:rPr lang="ru-RU" altLang="ru-RU" sz="3600" b="1" smtClean="0">
                <a:solidFill>
                  <a:srgbClr val="003300"/>
                </a:solidFill>
              </a:rPr>
              <a:t>Развитие нравственных качеств через экологическое восприятие</a:t>
            </a:r>
            <a:endParaRPr lang="es-ES" altLang="ru-RU" sz="3600" b="1" smtClean="0">
              <a:solidFill>
                <a:srgbClr val="003300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5281613" y="3602038"/>
            <a:ext cx="3671887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003300"/>
                </a:solidFill>
              </a:rPr>
              <a:t>Воспитатель 8 группы «Веснушки» </a:t>
            </a:r>
          </a:p>
          <a:p>
            <a:pPr algn="r" eaLnBrk="1" hangingPunct="1"/>
            <a:r>
              <a:rPr lang="ru-RU" altLang="ru-RU" sz="2000" b="1">
                <a:solidFill>
                  <a:srgbClr val="003300"/>
                </a:solidFill>
              </a:rPr>
              <a:t> Маврина Ирина Николаевна</a:t>
            </a:r>
            <a:endParaRPr lang="es-ES" altLang="ru-RU" sz="2000" b="1">
              <a:solidFill>
                <a:srgbClr val="003300"/>
              </a:solidFill>
            </a:endParaRPr>
          </a:p>
        </p:txBody>
      </p:sp>
      <p:sp>
        <p:nvSpPr>
          <p:cNvPr id="2052" name="Rectangle 122"/>
          <p:cNvSpPr>
            <a:spLocks noChangeArrowheads="1"/>
          </p:cNvSpPr>
          <p:nvPr/>
        </p:nvSpPr>
        <p:spPr bwMode="auto">
          <a:xfrm>
            <a:off x="2916238" y="5949950"/>
            <a:ext cx="36718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3300"/>
                </a:solidFill>
              </a:rPr>
              <a:t>Бердск</a:t>
            </a:r>
            <a:br>
              <a:rPr lang="ru-RU" altLang="ru-RU" sz="2000" b="1">
                <a:solidFill>
                  <a:srgbClr val="003300"/>
                </a:solidFill>
              </a:rPr>
            </a:br>
            <a:r>
              <a:rPr lang="ru-RU" altLang="ru-RU" sz="2000" b="1">
                <a:solidFill>
                  <a:srgbClr val="003300"/>
                </a:solidFill>
              </a:rPr>
              <a:t>2014-15</a:t>
            </a:r>
            <a:endParaRPr lang="es-ES" altLang="ru-RU" sz="20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Посмотрите – ка, ребятки, </a:t>
            </a:r>
            <a:br>
              <a:rPr lang="ru-RU" sz="2800" b="1" dirty="0" smtClean="0"/>
            </a:br>
            <a:r>
              <a:rPr lang="ru-RU" sz="2800" b="1" dirty="0" smtClean="0"/>
              <a:t>что растет у нас на грядке</a:t>
            </a:r>
            <a:endParaRPr lang="ru-RU" sz="2800" dirty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39375">
            <a:off x="425450" y="1774825"/>
            <a:ext cx="3189288" cy="2392363"/>
          </a:xfrm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4281">
            <a:off x="5465763" y="176847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39338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Я люблю мои цветочки, </a:t>
            </a:r>
            <a:br>
              <a:rPr lang="ru-RU" sz="3200" b="1" dirty="0" smtClean="0"/>
            </a:br>
            <a:r>
              <a:rPr lang="ru-RU" sz="3200" b="1" dirty="0" smtClean="0"/>
              <a:t>я протру им все листочки</a:t>
            </a:r>
            <a:endParaRPr lang="ru-RU" sz="3200" dirty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78222">
            <a:off x="395288" y="2133600"/>
            <a:ext cx="3213100" cy="2408238"/>
          </a:xfrm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687763"/>
            <a:ext cx="3783013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4095">
            <a:off x="6084888" y="1916113"/>
            <a:ext cx="28781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Будем куклу одевать,</a:t>
            </a:r>
            <a:br>
              <a:rPr lang="ru-RU" sz="2800" dirty="0" smtClean="0"/>
            </a:br>
            <a:r>
              <a:rPr lang="ru-RU" sz="2800" dirty="0" smtClean="0"/>
              <a:t> вместе с ней пойдем гулять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0755">
            <a:off x="5795963" y="1916113"/>
            <a:ext cx="3455987" cy="2592387"/>
          </a:xfrm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9299">
            <a:off x="250825" y="1916113"/>
            <a:ext cx="266541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32035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06755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/>
              <a:t>игра </a:t>
            </a:r>
            <a:r>
              <a:rPr lang="ru-RU" sz="3600" b="1" i="1" dirty="0" smtClean="0"/>
              <a:t>«Весёлые обезьянки»</a:t>
            </a:r>
            <a:endParaRPr lang="ru-RU" sz="3600" dirty="0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b="1" smtClean="0"/>
              <a:t>Цель:</a:t>
            </a:r>
            <a:r>
              <a:rPr lang="ru-RU" altLang="ru-RU" sz="2000" smtClean="0"/>
              <a:t> Освоение практических навыков и умений делает взаимодействие с природой не созерцательное, а осознанно-действенное. В ходе реальной действительности в природе дети осваивают умения создавать  для живых объектов условия, близкие к природным, с учётом потребностей живых организмов. Главное в этом уметь предвидеть последствия негативных поступков, правильно вести себя в природе, сохранять её целостность</a:t>
            </a:r>
          </a:p>
          <a:p>
            <a:r>
              <a:rPr lang="ru-RU" altLang="ru-RU" sz="2000" b="1" smtClean="0"/>
              <a:t>Методика работы</a:t>
            </a:r>
            <a:r>
              <a:rPr lang="ru-RU" altLang="ru-RU" sz="2000" smtClean="0"/>
              <a:t>: если в группе есть сердитые ребята, то их нужно развеселить. (проводится экскурсия в обезьянник). Там обыгрывается ситуация </a:t>
            </a:r>
            <a:r>
              <a:rPr lang="ru-RU" altLang="ru-RU" sz="2000" b="1" i="1" smtClean="0"/>
              <a:t>«Обезьянки уснули»</a:t>
            </a:r>
            <a:r>
              <a:rPr lang="ru-RU" altLang="ru-RU" sz="2000" smtClean="0"/>
              <a:t> (сплочение детей). Детям сообщается, что обезьянки любят спать вместе, прижавшись, друг к другу. Нужно лечь спать как обезьянки, не толкая, и не обижая друг друга..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6932613" cy="981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игра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b="1" i="1" dirty="0" smtClean="0"/>
              <a:t>«Заблудившийся ребенок»</a:t>
            </a:r>
            <a:endParaRPr lang="en-US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55788"/>
            <a:ext cx="8785225" cy="4525962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Цель</a:t>
            </a:r>
            <a:r>
              <a:rPr lang="ru-RU" altLang="ru-RU" sz="2400" smtClean="0"/>
              <a:t>: </a:t>
            </a:r>
            <a:r>
              <a:rPr lang="ru-RU" altLang="ru-RU" sz="2000" i="1" smtClean="0"/>
              <a:t>воспитание гармоничного отношения  человека и природы, формирование целостного видения, чувствование природы и способов её изучения</a:t>
            </a:r>
          </a:p>
          <a:p>
            <a:pPr eaLnBrk="1" hangingPunct="1"/>
            <a:r>
              <a:rPr lang="ru-RU" altLang="ru-RU" sz="2000" b="1" smtClean="0"/>
              <a:t>Воспитатель:</a:t>
            </a:r>
            <a:r>
              <a:rPr lang="ru-RU" altLang="ru-RU" sz="2000" smtClean="0"/>
              <a:t> «Ребёнок пошел с мамой в лес и сам не заметил, как упустил ее из виду и заблудился. Он пробродил в лесу весь день, усталый и перепуганный, сел под дерево и заплакал. Его обнаружили звери, которые никогда не видели человека.  Ребенок плакал, и звери его пожалели и решили помочь ему. Они стали гладить его, утешать, построили ему домик из ветвей деревьев и камней, чтобы он смог переночевать в нем, спели ему колыбельную песенку на зверином языке, а утром проводили его домой».</a:t>
            </a:r>
          </a:p>
          <a:p>
            <a:pPr eaLnBrk="1" hangingPunct="1"/>
            <a:r>
              <a:rPr lang="ru-RU" altLang="ru-RU" sz="2000" b="1" smtClean="0"/>
              <a:t>Методика работы</a:t>
            </a:r>
            <a:r>
              <a:rPr lang="ru-RU" altLang="ru-RU" sz="2000" smtClean="0"/>
              <a:t>: вопросы детям об отношении к ситуации, просьба «говорить» на языке зверей 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Проблемная ситуация 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1" dirty="0" smtClean="0"/>
              <a:t>«Котенок на дереве»</a:t>
            </a:r>
            <a:endParaRPr lang="ru-RU" sz="2800" dirty="0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ru-RU" altLang="ru-RU" sz="2000" b="1" smtClean="0"/>
              <a:t>Цель:</a:t>
            </a:r>
            <a:r>
              <a:rPr lang="ru-RU" altLang="ru-RU" sz="2000" smtClean="0"/>
              <a:t> </a:t>
            </a:r>
            <a:r>
              <a:rPr lang="ru-RU" altLang="ru-RU" sz="2000" i="1" smtClean="0"/>
              <a:t>выработка сознательных целевых устремлений, усвоение эмоционального опыта, повторение нужных действий с «переживанием» их</a:t>
            </a:r>
          </a:p>
          <a:p>
            <a:r>
              <a:rPr lang="ru-RU" altLang="ru-RU" sz="2000" b="1" smtClean="0"/>
              <a:t>Воспитатель:</a:t>
            </a:r>
            <a:r>
              <a:rPr lang="ru-RU" altLang="ru-RU" sz="2000" smtClean="0"/>
              <a:t> Полина шла и вдруг услышала жалобное: «Мяу!». Она подняла голо­ву и увидела на дереве маленького котенка, который боялся прыгнуть на землю. Полина знала, что если влезть на дерево, то можно упасть. Мама не разреша­ла ей забираться на деревья. Котенок плакал. Вокруг никого не было. </a:t>
            </a:r>
          </a:p>
          <a:p>
            <a:r>
              <a:rPr lang="ru-RU" altLang="ru-RU" sz="2000" b="1" smtClean="0">
                <a:solidFill>
                  <a:srgbClr val="000000"/>
                </a:solidFill>
              </a:rPr>
              <a:t>Методика работы</a:t>
            </a:r>
            <a:r>
              <a:rPr lang="ru-RU" altLang="ru-RU" sz="2000" smtClean="0">
                <a:solidFill>
                  <a:srgbClr val="000000"/>
                </a:solidFill>
              </a:rPr>
              <a:t>: вопросы детям, - Что сделала Полина?</a:t>
            </a:r>
            <a:r>
              <a:rPr lang="ru-RU" altLang="ru-RU" smtClean="0"/>
              <a:t> (</a:t>
            </a:r>
            <a:r>
              <a:rPr lang="ru-RU" altLang="ru-RU" sz="2000" smtClean="0"/>
              <a:t>С целью воспитания отзывчивости к домашним животным)</a:t>
            </a:r>
            <a:r>
              <a:rPr lang="ru-RU" altLang="ru-RU" smtClean="0">
                <a:solidFill>
                  <a:srgbClr val="000000"/>
                </a:solidFill>
              </a:rPr>
              <a:t/>
            </a:r>
            <a:br>
              <a:rPr lang="ru-RU" altLang="ru-RU" smtClean="0">
                <a:solidFill>
                  <a:srgbClr val="000000"/>
                </a:solidFill>
              </a:rPr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/>
              <a:t>Каждый фрукту очень рад!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Витамины</a:t>
            </a:r>
            <a:r>
              <a:rPr lang="ru-RU" sz="2400" dirty="0"/>
              <a:t>, витамины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очень </a:t>
            </a:r>
            <a:r>
              <a:rPr lang="ru-RU" sz="2400" dirty="0"/>
              <a:t>важны </a:t>
            </a:r>
            <a:r>
              <a:rPr lang="ru-RU" sz="2400" dirty="0" smtClean="0"/>
              <a:t>для </a:t>
            </a:r>
            <a:r>
              <a:rPr lang="ru-RU" sz="2400" dirty="0"/>
              <a:t>ребят</a:t>
            </a:r>
            <a:endParaRPr lang="ru-RU" sz="2400" dirty="0" smtClean="0"/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2677">
            <a:off x="312738" y="1873250"/>
            <a:ext cx="39338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Объект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01150">
            <a:off x="4241800" y="1978025"/>
            <a:ext cx="48529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/>
              <a:t>Живет повсюду красота</a:t>
            </a:r>
          </a:p>
        </p:txBody>
      </p:sp>
      <p:pic>
        <p:nvPicPr>
          <p:cNvPr id="21507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12464">
            <a:off x="6445250" y="1431925"/>
            <a:ext cx="2519363" cy="1890713"/>
          </a:xfrm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775" y="1433513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1227">
            <a:off x="611188" y="1539875"/>
            <a:ext cx="23193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13" y="4051300"/>
            <a:ext cx="31194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7740">
            <a:off x="211138" y="351472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7234">
            <a:off x="5883275" y="3609975"/>
            <a:ext cx="33004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Села птичка на окошко.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Погости у нас немножко!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2531" name="Picture 2" descr="F:\ИРА_Развитие нравственных качеств через экологическое восприятие_к род.собранию_\20150413_095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5156">
            <a:off x="271463" y="2522538"/>
            <a:ext cx="3808412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 descr="F:\ИРА_Развитие нравственных качеств через экологическое восприятие_к род.собранию_\20150413_0959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176">
            <a:off x="4211638" y="2349500"/>
            <a:ext cx="45116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Советы родителям на лето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1143000"/>
          </a:xfrm>
        </p:spPr>
        <p:txBody>
          <a:bodyPr/>
          <a:lstStyle/>
          <a:p>
            <a:r>
              <a:rPr lang="ru-RU" altLang="ru-RU" smtClean="0"/>
              <a:t>СПАСИБО ЗА ВНИМАНИЕ!</a:t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488238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dirty="0" smtClean="0"/>
              <a:t>Содержание работы </a:t>
            </a:r>
            <a:br>
              <a:rPr lang="ru-RU" sz="2000" dirty="0" smtClean="0"/>
            </a:br>
            <a:r>
              <a:rPr lang="ru-RU" sz="2000" dirty="0" smtClean="0"/>
              <a:t>по экологическому воспитанию старших дошкольников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43808" y="1700808"/>
          <a:ext cx="8229600" cy="456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6" descr="F:\Развитие нравственных качеств через экологическое восприятие_к род.собранию_ира\DSC061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51101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9937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sz="2000" smtClean="0"/>
              <a:t>Фрагмент тематического плана по данной проблеме</a:t>
            </a:r>
            <a:r>
              <a:rPr lang="en-US" altLang="ru-RU" sz="2000" smtClean="0"/>
              <a:t> </a:t>
            </a:r>
            <a:endParaRPr lang="ru-RU" altLang="ru-RU" sz="20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416050"/>
          <a:ext cx="8229601" cy="44640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8496"/>
                <a:gridCol w="3877319"/>
                <a:gridCol w="216024"/>
                <a:gridCol w="2757762"/>
              </a:tblGrid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Объект 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 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Методические приемы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168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Растительный мир</a:t>
                      </a:r>
                      <a:endParaRPr lang="ru-RU" sz="1200" b="1" dirty="0">
                        <a:solidFill>
                          <a:srgbClr val="02519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Наблюдать листопад, бегать по опавшей  листве, послушать ее шуршание. Учить различать куст и дерево. Закрепить знания об овощах: внешний вид, название, некоторые качества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Рассматривание иллюстраций.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Чтение: А.Плещеев «Осень наступила…».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Дидактическая игра «Угадай на вкус»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Продуктивная деятельность</a:t>
                      </a:r>
                      <a:r>
                        <a:rPr lang="ru-RU" sz="1200" dirty="0" smtClean="0"/>
                        <a:t>: «</a:t>
                      </a:r>
                      <a:r>
                        <a:rPr lang="ru-RU" sz="1200" dirty="0"/>
                        <a:t>Овощи»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Неживая природа</a:t>
                      </a:r>
                      <a:endParaRPr lang="ru-RU" sz="1200" b="1" dirty="0">
                        <a:solidFill>
                          <a:srgbClr val="02519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Наблюдать за ветром, обратить внимание, как раскачиваются деревья. </a:t>
                      </a:r>
                      <a:r>
                        <a:rPr lang="ru-RU" sz="1200" dirty="0" smtClean="0"/>
                        <a:t>Наблюдать </a:t>
                      </a:r>
                      <a:r>
                        <a:rPr lang="ru-RU" sz="1200" dirty="0"/>
                        <a:t>первый снег.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Дать понятие: стало холодно, скоро зима.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Обратить внимание на изменение в одежде детей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Рассматривание иллюстраций.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Игры с вертушками.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Продуктивная деятельность: «Листопад»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Дидактические задания</a:t>
                      </a:r>
                      <a:endParaRPr lang="ru-RU" sz="1400" b="1" dirty="0">
                        <a:solidFill>
                          <a:srgbClr val="02519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«Покажи кустик, дерево», «Покажи на картине…», 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«</a:t>
                      </a:r>
                      <a:r>
                        <a:rPr lang="ru-RU" sz="1400" dirty="0"/>
                        <a:t>Поймай на ладошку снежок»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Обучение трудовым действиям</a:t>
                      </a:r>
                      <a:endParaRPr lang="ru-RU" sz="1400" b="1" dirty="0">
                        <a:solidFill>
                          <a:srgbClr val="02519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Помогать сгребать листья с участка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2800" dirty="0" smtClean="0"/>
              <a:t>Формы организации детей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/>
              <a:t>А у нас листопад! Осень золотая!</a:t>
            </a:r>
            <a:br>
              <a:rPr lang="ru-RU" sz="2400" dirty="0"/>
            </a:br>
            <a:r>
              <a:rPr lang="ru-RU" sz="2400" dirty="0"/>
              <a:t>Листья кружатся, летят, землю засыпая!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781175"/>
            <a:ext cx="2994025" cy="1995488"/>
          </a:xfrm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997325"/>
            <a:ext cx="3311525" cy="22082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3392487" cy="22606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4133850"/>
            <a:ext cx="3106738" cy="20716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/>
              <a:t>Много с листьями мешков мы насобирали,</a:t>
            </a:r>
            <a:br>
              <a:rPr lang="ru-RU" sz="2400" dirty="0"/>
            </a:br>
            <a:r>
              <a:rPr lang="ru-RU" sz="2400" dirty="0"/>
              <a:t>Потрудились от души, а потом играли!</a:t>
            </a:r>
          </a:p>
        </p:txBody>
      </p:sp>
      <p:pic>
        <p:nvPicPr>
          <p:cNvPr id="11267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5084763"/>
            <a:ext cx="2087562" cy="15668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Рисунок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088" y="4954588"/>
            <a:ext cx="2239962" cy="16795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Рисунок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1477963"/>
            <a:ext cx="2152650" cy="161448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Объект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1268413"/>
            <a:ext cx="2154237" cy="161448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Рисунок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888" y="1320800"/>
            <a:ext cx="2152650" cy="16144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Рисунок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38" y="1492250"/>
            <a:ext cx="2214562" cy="16621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Рисунок 3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05175"/>
            <a:ext cx="2233612" cy="16732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Рисунок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098800"/>
            <a:ext cx="2165350" cy="16224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Рисунок 3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38" y="3128963"/>
            <a:ext cx="2198687" cy="164941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Рисунок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938" y="3346450"/>
            <a:ext cx="2062162" cy="15462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Рисунок 3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4892675"/>
            <a:ext cx="2193925" cy="16446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Рисунок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38" y="5164138"/>
            <a:ext cx="2101850" cy="157638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0121">
            <a:off x="5327650" y="2871788"/>
            <a:ext cx="37131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Мы в кормушку поглядим, </a:t>
            </a:r>
            <a:br>
              <a:rPr lang="ru-RU" sz="3200" dirty="0" smtClean="0"/>
            </a:br>
            <a:r>
              <a:rPr lang="ru-RU" sz="3200" dirty="0" smtClean="0"/>
              <a:t>птичкам зернышек дадим</a:t>
            </a:r>
            <a:endParaRPr lang="ru-RU" sz="3200" dirty="0"/>
          </a:p>
        </p:txBody>
      </p:sp>
      <p:pic>
        <p:nvPicPr>
          <p:cNvPr id="12292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25" y="1444625"/>
            <a:ext cx="34940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04046">
            <a:off x="212725" y="3046413"/>
            <a:ext cx="3141663" cy="2738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Мы, ребята, зиму Любим горячо. </a:t>
            </a:r>
            <a:br>
              <a:rPr lang="ru-RU" sz="2800" dirty="0" smtClean="0"/>
            </a:br>
            <a:r>
              <a:rPr lang="ru-RU" sz="2800" dirty="0" smtClean="0"/>
              <a:t>Из снежинок белых Сладости печем..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7593"/>
            <a:ext cx="3420687" cy="192439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820" y="1799659"/>
            <a:ext cx="3096344" cy="183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2" y="1395344"/>
            <a:ext cx="3412536" cy="2067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81" y="3618676"/>
            <a:ext cx="3383546" cy="205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260090"/>
            <a:ext cx="3563888" cy="226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392" y="3618676"/>
            <a:ext cx="3635896" cy="234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9667</TotalTime>
  <Words>517</Words>
  <Application>Microsoft Office PowerPoint</Application>
  <PresentationFormat>Экран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Развитие нравственных качеств через экологическое восприятие</vt:lpstr>
      <vt:lpstr>Презентация PowerPoint</vt:lpstr>
      <vt:lpstr>Содержание работы  по экологическому воспитанию старших дошкольников</vt:lpstr>
      <vt:lpstr>Фрагмент тематического плана по данной проблеме </vt:lpstr>
      <vt:lpstr>Формы организации детей</vt:lpstr>
      <vt:lpstr>А у нас листопад! Осень золотая! Листья кружатся, летят, землю засыпая!</vt:lpstr>
      <vt:lpstr>Много с листьями мешков мы насобирали, Потрудились от души, а потом играли!</vt:lpstr>
      <vt:lpstr>Мы в кормушку поглядим,  птичкам зернышек дадим</vt:lpstr>
      <vt:lpstr>Мы, ребята, зиму Любим горячо.  Из снежинок белых Сладости печем..</vt:lpstr>
      <vt:lpstr>Посмотрите – ка, ребятки,  что растет у нас на грядке</vt:lpstr>
      <vt:lpstr>Я люблю мои цветочки,  я протру им все листочки</vt:lpstr>
      <vt:lpstr> Будем куклу одевать,  вместе с ней пойдем гулять </vt:lpstr>
      <vt:lpstr>игра «Весёлые обезьянки»</vt:lpstr>
      <vt:lpstr>игра  «Заблудившийся ребенок»</vt:lpstr>
      <vt:lpstr>Проблемная ситуация   «Котенок на дереве»</vt:lpstr>
      <vt:lpstr>Каждый фрукту очень рад!  Витамины, витамины  очень важны для ребят</vt:lpstr>
      <vt:lpstr>Живет повсюду красота</vt:lpstr>
      <vt:lpstr> Села птичка на окошко.  Погости у нас немножко! </vt:lpstr>
      <vt:lpstr>Советы родителям на лето</vt:lpstr>
      <vt:lpstr>СПАСИБО ЗА ВНИМАНИЕ!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Administrator</cp:lastModifiedBy>
  <cp:revision>767</cp:revision>
  <dcterms:created xsi:type="dcterms:W3CDTF">2010-05-23T14:28:12Z</dcterms:created>
  <dcterms:modified xsi:type="dcterms:W3CDTF">2015-04-25T07:14:25Z</dcterms:modified>
</cp:coreProperties>
</file>