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1" autoAdjust="0"/>
  </p:normalViewPr>
  <p:slideViewPr>
    <p:cSldViewPr>
      <p:cViewPr varScale="1">
        <p:scale>
          <a:sx n="106" d="100"/>
          <a:sy n="106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F8F42B9-0993-4A13-BD42-00269F80CB1B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3A00DD-A720-4ABC-9CC0-04D585FA64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«ЭКСКУРСИЯ В БИБЛИОТЕКУ»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ВЫПОЛНИЛА: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8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ГРУППЫ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КАРТАШОВА Т.М.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2015 ГОД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258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2828836"/>
            <a:ext cx="3432797" cy="1323439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>
                <a:ln w="50800"/>
                <a:solidFill>
                  <a:srgbClr val="0070C0"/>
                </a:solidFill>
              </a:rPr>
              <a:t>Очень важно для человека</a:t>
            </a:r>
          </a:p>
          <a:p>
            <a:r>
              <a:rPr lang="ru-RU" sz="2000" b="1" dirty="0">
                <a:ln w="50800"/>
                <a:solidFill>
                  <a:srgbClr val="0070C0"/>
                </a:solidFill>
              </a:rPr>
              <a:t>Знать дорогу в библиотеку.</a:t>
            </a:r>
          </a:p>
          <a:p>
            <a:r>
              <a:rPr lang="ru-RU" sz="2000" b="1" dirty="0">
                <a:ln w="50800"/>
                <a:solidFill>
                  <a:srgbClr val="0070C0"/>
                </a:solidFill>
              </a:rPr>
              <a:t>Протяните к знаниям руку.</a:t>
            </a:r>
          </a:p>
          <a:p>
            <a:r>
              <a:rPr lang="ru-RU" sz="2000" b="1" dirty="0">
                <a:ln w="50800"/>
                <a:solidFill>
                  <a:srgbClr val="0070C0"/>
                </a:solidFill>
              </a:rPr>
              <a:t>Выбирайте книгу как друга.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65" y="666894"/>
            <a:ext cx="3279323" cy="1844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57028"/>
            <a:ext cx="3755256" cy="2112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371" y="144016"/>
            <a:ext cx="214483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277982"/>
            <a:ext cx="2050326" cy="315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645024"/>
            <a:ext cx="2009822" cy="3026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064" y="5200597"/>
            <a:ext cx="2625176" cy="1476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482991"/>
            <a:ext cx="2592314" cy="145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9281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31" y="290452"/>
            <a:ext cx="4299497" cy="2418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29292" y="2828834"/>
            <a:ext cx="395467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rgbClr val="0070C0"/>
                </a:solidFill>
              </a:rPr>
              <a:t>На полках книги в ряд стоят.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Ни пыли, ни соринки.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Здесь и старинный фолиант,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И книжные новинки.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8700"/>
            <a:ext cx="3868696" cy="2176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92" y="4248377"/>
            <a:ext cx="4175956" cy="234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491733"/>
            <a:ext cx="3868696" cy="201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633169"/>
            <a:ext cx="3868696" cy="196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9697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111227"/>
            <a:ext cx="4752527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dirty="0">
                <a:ln w="50800"/>
                <a:solidFill>
                  <a:srgbClr val="002060"/>
                </a:solidFill>
              </a:rPr>
              <a:t>Книгу  первую  мою  берегу  я  и  люблю.</a:t>
            </a:r>
          </a:p>
          <a:p>
            <a:r>
              <a:rPr lang="ru-RU" sz="1600" b="1" dirty="0">
                <a:ln w="50800"/>
                <a:solidFill>
                  <a:srgbClr val="002060"/>
                </a:solidFill>
              </a:rPr>
              <a:t>Хоть  пока  и  по  слогам,</a:t>
            </a:r>
          </a:p>
          <a:p>
            <a:r>
              <a:rPr lang="ru-RU" sz="1600" b="1" dirty="0">
                <a:ln w="50800"/>
                <a:solidFill>
                  <a:srgbClr val="002060"/>
                </a:solidFill>
              </a:rPr>
              <a:t>я  ее  читаю  сам –</a:t>
            </a:r>
          </a:p>
          <a:p>
            <a:r>
              <a:rPr lang="ru-RU" sz="1600" b="1" dirty="0">
                <a:ln w="50800"/>
                <a:solidFill>
                  <a:srgbClr val="002060"/>
                </a:solidFill>
              </a:rPr>
              <a:t>и  с  конца, и  с  серединки,</a:t>
            </a:r>
          </a:p>
          <a:p>
            <a:r>
              <a:rPr lang="ru-RU" sz="1600" b="1" dirty="0">
                <a:ln w="50800"/>
                <a:solidFill>
                  <a:srgbClr val="002060"/>
                </a:solidFill>
              </a:rPr>
              <a:t>в  ней  красивые  картинки,</a:t>
            </a:r>
          </a:p>
          <a:p>
            <a:r>
              <a:rPr lang="ru-RU" sz="1600" b="1" dirty="0">
                <a:ln w="50800"/>
                <a:solidFill>
                  <a:srgbClr val="002060"/>
                </a:solidFill>
              </a:rPr>
              <a:t>есть  стихи, рассказы, песни.</a:t>
            </a:r>
          </a:p>
          <a:p>
            <a:r>
              <a:rPr lang="ru-RU" sz="1600" b="1" dirty="0">
                <a:ln w="50800"/>
                <a:solidFill>
                  <a:srgbClr val="002060"/>
                </a:solidFill>
              </a:rPr>
              <a:t>С  книгой  жить  мне  интересней.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94365" y="95129"/>
            <a:ext cx="2253884" cy="3449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037541"/>
            <a:ext cx="1935088" cy="2987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020324"/>
            <a:ext cx="2056116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88840"/>
            <a:ext cx="2092732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196838"/>
            <a:ext cx="2767630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365" y="3823766"/>
            <a:ext cx="2253883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304" y="5232144"/>
            <a:ext cx="2704864" cy="152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7961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21811"/>
            <a:ext cx="4302224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rgbClr val="0070C0"/>
                </a:solidFill>
              </a:rPr>
              <a:t>Я книги выбираю с наслажденьем –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На полках, в тишине библиотек,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То радость вдруг охватит, то волненье,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Ведь книга каждая – как будто человек.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Одна - стара, мудра, зачитана до дыр,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В другой - все необычно, странно, ново.</a:t>
            </a:r>
          </a:p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46" y="188640"/>
            <a:ext cx="2178496" cy="2976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80" y="3772491"/>
            <a:ext cx="2167158" cy="2752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45581"/>
            <a:ext cx="1928812" cy="3067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064" y="4581128"/>
            <a:ext cx="3419872" cy="1923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457" y="3429000"/>
            <a:ext cx="2091619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88640"/>
            <a:ext cx="3888432" cy="218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2618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223592" cy="2952328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cap="none" dirty="0" smtClean="0">
                <a:ln w="50800"/>
                <a:solidFill>
                  <a:srgbClr val="0070C0"/>
                </a:solidFill>
              </a:rPr>
              <a:t>СПАСИБО ЗА ВНИМАНИЕ!</a:t>
            </a:r>
            <a:endParaRPr lang="ru-RU" cap="none" dirty="0">
              <a:ln w="50800"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175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513"/>
            <a:ext cx="3312368" cy="1863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583" y="287685"/>
            <a:ext cx="3107777" cy="174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44008" y="4581128"/>
            <a:ext cx="3851919" cy="2043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3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b="1" dirty="0" smtClean="0">
                <a:ln w="50800"/>
                <a:solidFill>
                  <a:srgbClr val="0070C0"/>
                </a:solidFill>
              </a:rPr>
              <a:t>О, сколько  в  этом  доме  книг!</a:t>
            </a:r>
          </a:p>
          <a:p>
            <a:pPr algn="r"/>
            <a:r>
              <a:rPr lang="ru-RU" b="1" dirty="0" smtClean="0">
                <a:ln w="50800"/>
                <a:solidFill>
                  <a:srgbClr val="0070C0"/>
                </a:solidFill>
              </a:rPr>
              <a:t>Внимательно  всмотрись –</a:t>
            </a:r>
          </a:p>
          <a:p>
            <a:pPr algn="r"/>
            <a:r>
              <a:rPr lang="ru-RU" b="1" dirty="0" smtClean="0">
                <a:ln w="50800"/>
                <a:solidFill>
                  <a:srgbClr val="0070C0"/>
                </a:solidFill>
              </a:rPr>
              <a:t>здесь  тысячи  друзей  твоих </a:t>
            </a:r>
          </a:p>
          <a:p>
            <a:pPr algn="r"/>
            <a:r>
              <a:rPr lang="ru-RU" b="1" dirty="0" smtClean="0">
                <a:ln w="50800"/>
                <a:solidFill>
                  <a:srgbClr val="0070C0"/>
                </a:solidFill>
              </a:rPr>
              <a:t>на  полках  улеглись.</a:t>
            </a:r>
          </a:p>
          <a:p>
            <a:pPr algn="r"/>
            <a:r>
              <a:rPr lang="ru-RU" b="1" dirty="0" smtClean="0">
                <a:ln w="50800"/>
                <a:solidFill>
                  <a:srgbClr val="0070C0"/>
                </a:solidFill>
              </a:rPr>
              <a:t>Они  поговорят  с  тобой </a:t>
            </a:r>
          </a:p>
          <a:p>
            <a:pPr algn="r"/>
            <a:r>
              <a:rPr lang="ru-RU" b="1" dirty="0" smtClean="0">
                <a:ln w="50800"/>
                <a:solidFill>
                  <a:srgbClr val="0070C0"/>
                </a:solidFill>
              </a:rPr>
              <a:t>и  ты, мой   юный  друг,</a:t>
            </a:r>
          </a:p>
          <a:p>
            <a:pPr algn="r"/>
            <a:r>
              <a:rPr lang="ru-RU" b="1" dirty="0" smtClean="0">
                <a:ln w="50800"/>
                <a:solidFill>
                  <a:srgbClr val="0070C0"/>
                </a:solidFill>
              </a:rPr>
              <a:t>весь  путь  истории земной </a:t>
            </a:r>
          </a:p>
          <a:p>
            <a:pPr algn="r"/>
            <a:r>
              <a:rPr lang="ru-RU" b="1" dirty="0" smtClean="0">
                <a:ln w="50800"/>
                <a:solidFill>
                  <a:srgbClr val="0070C0"/>
                </a:solidFill>
              </a:rPr>
              <a:t>как  бы  увидишь  вдруг…</a:t>
            </a:r>
            <a:endParaRPr lang="ru-RU" b="1" dirty="0">
              <a:ln w="50800"/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20" y="2204864"/>
            <a:ext cx="327585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04864"/>
            <a:ext cx="3609495" cy="2030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479383"/>
            <a:ext cx="3600400" cy="202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9784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260648"/>
            <a:ext cx="4041473" cy="1493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3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Попав  однажды  в  плен  чудесный,</a:t>
            </a:r>
          </a:p>
          <a:p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не  вырвешься  уже  вовек!</a:t>
            </a:r>
          </a:p>
          <a:p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Мир  бесконечно  интересный,</a:t>
            </a:r>
          </a:p>
          <a:p>
            <a:r>
              <a:rPr lang="ru-RU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волшебный  мир  библиотек!</a:t>
            </a:r>
            <a:endParaRPr lang="ru-RU" b="1" dirty="0">
              <a:ln w="5080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08" y="352370"/>
            <a:ext cx="1996436" cy="2572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165" y="981950"/>
            <a:ext cx="1869827" cy="2375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101" y="1916832"/>
            <a:ext cx="1873056" cy="1983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355" y="1888323"/>
            <a:ext cx="1516837" cy="204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689" y="4221088"/>
            <a:ext cx="1735468" cy="240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339" y="4189478"/>
            <a:ext cx="1732861" cy="2343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97" y="3789040"/>
            <a:ext cx="4123579" cy="2787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5604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564904"/>
            <a:ext cx="3816424" cy="223224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rgbClr val="0070C0"/>
                </a:solidFill>
              </a:rPr>
              <a:t>Как  хорошо  уметь  читать!</a:t>
            </a:r>
          </a:p>
          <a:p>
            <a:r>
              <a:rPr lang="ru-RU" b="1" dirty="0" smtClean="0">
                <a:ln w="50800"/>
                <a:solidFill>
                  <a:srgbClr val="0070C0"/>
                </a:solidFill>
              </a:rPr>
              <a:t>Взять   книгу  в  руки  и  узнать,</a:t>
            </a:r>
          </a:p>
          <a:p>
            <a:r>
              <a:rPr lang="ru-RU" b="1" dirty="0" smtClean="0">
                <a:ln w="50800"/>
                <a:solidFill>
                  <a:srgbClr val="0070C0"/>
                </a:solidFill>
              </a:rPr>
              <a:t>что  в  мире  было  до  меня </a:t>
            </a:r>
          </a:p>
          <a:p>
            <a:r>
              <a:rPr lang="ru-RU" b="1" dirty="0" smtClean="0">
                <a:ln w="50800"/>
                <a:solidFill>
                  <a:srgbClr val="0070C0"/>
                </a:solidFill>
              </a:rPr>
              <a:t>и  для  чего  родился  я.</a:t>
            </a:r>
          </a:p>
          <a:p>
            <a:r>
              <a:rPr lang="ru-RU" b="1" dirty="0" smtClean="0">
                <a:ln w="50800"/>
                <a:solidFill>
                  <a:srgbClr val="0070C0"/>
                </a:solidFill>
              </a:rPr>
              <a:t>К  каким  галактикам  слетать,</a:t>
            </a:r>
          </a:p>
          <a:p>
            <a:r>
              <a:rPr lang="ru-RU" b="1" dirty="0" smtClean="0">
                <a:ln w="50800"/>
                <a:solidFill>
                  <a:srgbClr val="0070C0"/>
                </a:solidFill>
              </a:rPr>
              <a:t>что  посмотреть, кем  быть, кем  стать.</a:t>
            </a:r>
          </a:p>
          <a:p>
            <a:r>
              <a:rPr lang="ru-RU" b="1" dirty="0" smtClean="0">
                <a:ln w="50800"/>
                <a:solidFill>
                  <a:srgbClr val="0070C0"/>
                </a:solidFill>
              </a:rPr>
              <a:t>Мне  книга  может  рассказать,</a:t>
            </a:r>
          </a:p>
          <a:p>
            <a:r>
              <a:rPr lang="ru-RU" b="1" dirty="0" smtClean="0">
                <a:ln w="50800"/>
                <a:solidFill>
                  <a:srgbClr val="0070C0"/>
                </a:solidFill>
              </a:rPr>
              <a:t>ведь  только  ей  дано  все  знать!</a:t>
            </a:r>
            <a:endParaRPr lang="ru-RU" b="1" dirty="0">
              <a:ln w="50800"/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135" y="4869160"/>
            <a:ext cx="2977929" cy="1882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16632"/>
            <a:ext cx="2195736" cy="2158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538" y="449415"/>
            <a:ext cx="2223854" cy="2619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1704170" cy="2349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3429000"/>
            <a:ext cx="196270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29" y="4869160"/>
            <a:ext cx="1749183" cy="185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16632"/>
            <a:ext cx="1691284" cy="2019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735" y="4869160"/>
            <a:ext cx="1603857" cy="185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1"/>
            <a:ext cx="1928813" cy="2092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6436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5912" y="288032"/>
            <a:ext cx="3972272" cy="2492896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В  библиотеке  для  ребят</a:t>
            </a:r>
          </a:p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 на  полках  книги  в  ряд  стоят.</a:t>
            </a:r>
          </a:p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Бери, читай  и  много  знай,</a:t>
            </a:r>
          </a:p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но  книгу  ты  не  обижай.</a:t>
            </a:r>
          </a:p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Она  откроет  мир  большой,</a:t>
            </a:r>
          </a:p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а  если  сделаешь, больной  ты  книжку – навсегда  страницы  замолчат  тогда.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01008"/>
            <a:ext cx="1944216" cy="3093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40" y="2420888"/>
            <a:ext cx="3131840" cy="1919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645024"/>
            <a:ext cx="2167117" cy="2983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57" y="260648"/>
            <a:ext cx="2673927" cy="1932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438" y="4509120"/>
            <a:ext cx="3275856" cy="216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3513"/>
            <a:ext cx="1942874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1592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4616" y="90498"/>
            <a:ext cx="370790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Хочешь  все  на  свете  знать?</a:t>
            </a:r>
          </a:p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В  библиотеку  приходи  опять!</a:t>
            </a:r>
          </a:p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В  ней  лекарство  от  зевоты –</a:t>
            </a:r>
          </a:p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игры, песни, анекдоты.</a:t>
            </a:r>
          </a:p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И  микстура  от  тоски –</a:t>
            </a:r>
          </a:p>
          <a:p>
            <a:r>
              <a:rPr lang="ru-RU" b="1" dirty="0" smtClean="0">
                <a:ln w="50800"/>
                <a:solidFill>
                  <a:srgbClr val="002060"/>
                </a:solidFill>
              </a:rPr>
              <a:t>сказки, комиксы, стихи!</a:t>
            </a:r>
            <a:endParaRPr lang="ru-RU" b="1" dirty="0">
              <a:ln w="50800"/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33" y="701128"/>
            <a:ext cx="2160240" cy="2491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16633"/>
            <a:ext cx="2873068" cy="1941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94" y="3861048"/>
            <a:ext cx="2216843" cy="251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71800" y="2276872"/>
            <a:ext cx="266429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998313"/>
            <a:ext cx="2880731" cy="2150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40" y="4365104"/>
            <a:ext cx="2915815" cy="235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509120"/>
            <a:ext cx="3114600" cy="205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384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332655"/>
            <a:ext cx="3600400" cy="187220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rgbClr val="002060"/>
                </a:solidFill>
              </a:rPr>
              <a:t>Книга – верный,</a:t>
            </a:r>
          </a:p>
          <a:p>
            <a:r>
              <a:rPr lang="ru-RU" b="1" dirty="0">
                <a:ln w="50800"/>
                <a:solidFill>
                  <a:srgbClr val="002060"/>
                </a:solidFill>
              </a:rPr>
              <a:t>Книга – первый,</a:t>
            </a:r>
          </a:p>
          <a:p>
            <a:r>
              <a:rPr lang="ru-RU" b="1" dirty="0">
                <a:ln w="50800"/>
                <a:solidFill>
                  <a:srgbClr val="002060"/>
                </a:solidFill>
              </a:rPr>
              <a:t>Книга – лучший друг ребят.</a:t>
            </a:r>
          </a:p>
          <a:p>
            <a:r>
              <a:rPr lang="ru-RU" b="1" dirty="0">
                <a:ln w="50800"/>
                <a:solidFill>
                  <a:srgbClr val="002060"/>
                </a:solidFill>
              </a:rPr>
              <a:t>Нам никак нельзя без книжки,</a:t>
            </a:r>
          </a:p>
          <a:p>
            <a:r>
              <a:rPr lang="ru-RU" b="1" dirty="0">
                <a:ln w="50800"/>
                <a:solidFill>
                  <a:srgbClr val="002060"/>
                </a:solidFill>
              </a:rPr>
              <a:t>Нам никак нельзя без книжки! –</a:t>
            </a:r>
          </a:p>
          <a:p>
            <a:r>
              <a:rPr lang="ru-RU" b="1" dirty="0">
                <a:ln w="50800"/>
                <a:solidFill>
                  <a:srgbClr val="002060"/>
                </a:solidFill>
              </a:rPr>
              <a:t>Все ребята говорят.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45" y="2466635"/>
            <a:ext cx="2736304" cy="201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45" y="4849879"/>
            <a:ext cx="2841803" cy="1742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756" y="4581128"/>
            <a:ext cx="320035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872924"/>
            <a:ext cx="1758143" cy="2719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727" y="2276873"/>
            <a:ext cx="3262384" cy="2016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50" y="364366"/>
            <a:ext cx="2959593" cy="180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500" y="691701"/>
            <a:ext cx="1937710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7155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023382"/>
            <a:ext cx="3024336" cy="248573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rgbClr val="0070C0"/>
                </a:solidFill>
              </a:rPr>
              <a:t>Читайте, мальчишки!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Девчонки, читайте!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Любимые книжки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Ищите </a:t>
            </a:r>
            <a:r>
              <a:rPr lang="ru-RU" b="1" dirty="0" smtClean="0">
                <a:ln w="50800"/>
                <a:solidFill>
                  <a:srgbClr val="0070C0"/>
                </a:solidFill>
              </a:rPr>
              <a:t>в библиотеке!</a:t>
            </a:r>
            <a:endParaRPr lang="ru-RU" b="1" dirty="0">
              <a:ln w="50800"/>
              <a:solidFill>
                <a:srgbClr val="0070C0"/>
              </a:solidFill>
            </a:endParaRP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В метро, в электричке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И автомобиле,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В гостях или дома,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На даче, на вилле –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Читайте, девчонки!</a:t>
            </a:r>
          </a:p>
          <a:p>
            <a:r>
              <a:rPr lang="ru-RU" b="1" dirty="0">
                <a:ln w="50800"/>
                <a:solidFill>
                  <a:srgbClr val="0070C0"/>
                </a:solidFill>
              </a:rPr>
              <a:t>Читайте, мальчишки!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87665"/>
            <a:ext cx="3096344" cy="1741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2" y="160558"/>
            <a:ext cx="2232248" cy="32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717031"/>
            <a:ext cx="2304255" cy="303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793" y="213677"/>
            <a:ext cx="2277856" cy="3125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73016"/>
            <a:ext cx="2239774" cy="3116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653136"/>
            <a:ext cx="1795928" cy="2149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691681"/>
            <a:ext cx="1692188" cy="209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80901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87179"/>
            <a:ext cx="4163723" cy="1368152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rgbClr val="000066"/>
                </a:solidFill>
              </a:rPr>
              <a:t>Я к вам обращаюсь, товарищи, дети:</a:t>
            </a:r>
          </a:p>
          <a:p>
            <a:r>
              <a:rPr lang="ru-RU" b="1" dirty="0">
                <a:ln w="50800"/>
                <a:solidFill>
                  <a:srgbClr val="000066"/>
                </a:solidFill>
              </a:rPr>
              <a:t>Полезнее книги нет вещи на свете!</a:t>
            </a:r>
          </a:p>
          <a:p>
            <a:r>
              <a:rPr lang="ru-RU" b="1" dirty="0">
                <a:ln w="50800"/>
                <a:solidFill>
                  <a:srgbClr val="000066"/>
                </a:solidFill>
              </a:rPr>
              <a:t>Пусть книги друзьями заходят в дома,</a:t>
            </a:r>
          </a:p>
          <a:p>
            <a:r>
              <a:rPr lang="ru-RU" b="1" dirty="0">
                <a:ln w="50800"/>
                <a:solidFill>
                  <a:srgbClr val="000066"/>
                </a:solidFill>
              </a:rPr>
              <a:t>Читайте всю жизнь, набирайтесь ума</a:t>
            </a:r>
            <a:r>
              <a:rPr lang="ru-RU" b="1" dirty="0">
                <a:ln w="50800"/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11" y="292562"/>
            <a:ext cx="1996672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93" y="306804"/>
            <a:ext cx="1950913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152275"/>
            <a:ext cx="1936367" cy="2397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57" y="2204864"/>
            <a:ext cx="1836203" cy="2344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47" y="3192063"/>
            <a:ext cx="1958000" cy="3480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238" y="3377111"/>
            <a:ext cx="1858853" cy="330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949" y="4739158"/>
            <a:ext cx="1629526" cy="192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068" y="4771124"/>
            <a:ext cx="1505059" cy="1860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37669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250</TotalTime>
  <Words>443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«ЭКСКУРСИЯ В БИБЛИОТЕКУ»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«ЭКСКУРСИЯ В БИБЛИОТЕКУ»</dc:title>
  <dc:creator>Оля</dc:creator>
  <cp:lastModifiedBy>Administrator</cp:lastModifiedBy>
  <cp:revision>28</cp:revision>
  <dcterms:created xsi:type="dcterms:W3CDTF">2015-11-02T07:29:11Z</dcterms:created>
  <dcterms:modified xsi:type="dcterms:W3CDTF">2015-11-07T10:03:05Z</dcterms:modified>
</cp:coreProperties>
</file>