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07BBF-8C41-49A1-81C2-5599FE014D81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764-76AB-422E-A23D-79D6FBF3F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9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07BBF-8C41-49A1-81C2-5599FE014D81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764-76AB-422E-A23D-79D6FBF3F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74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07BBF-8C41-49A1-81C2-5599FE014D81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764-76AB-422E-A23D-79D6FBF3F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8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07BBF-8C41-49A1-81C2-5599FE014D81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764-76AB-422E-A23D-79D6FBF3F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3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07BBF-8C41-49A1-81C2-5599FE014D81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764-76AB-422E-A23D-79D6FBF3F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13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07BBF-8C41-49A1-81C2-5599FE014D81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764-76AB-422E-A23D-79D6FBF3F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6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07BBF-8C41-49A1-81C2-5599FE014D81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764-76AB-422E-A23D-79D6FBF3F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6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07BBF-8C41-49A1-81C2-5599FE014D81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764-76AB-422E-A23D-79D6FBF3F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39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07BBF-8C41-49A1-81C2-5599FE014D81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764-76AB-422E-A23D-79D6FBF3F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9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07BBF-8C41-49A1-81C2-5599FE014D81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764-76AB-422E-A23D-79D6FBF3F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9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07BBF-8C41-49A1-81C2-5599FE014D81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764-76AB-422E-A23D-79D6FBF3F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72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07BBF-8C41-49A1-81C2-5599FE014D81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21764-76AB-422E-A23D-79D6FBF3F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02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1484784"/>
            <a:ext cx="7258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«Экскурсия в детскую библиотеку»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3720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Февраль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682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3408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196752"/>
            <a:ext cx="2555776" cy="14376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22" y="2852335"/>
            <a:ext cx="2564846" cy="14427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4509120"/>
            <a:ext cx="2651787" cy="14916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338203"/>
            <a:ext cx="2691791" cy="15141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2981358"/>
            <a:ext cx="2563777" cy="1442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4664102"/>
            <a:ext cx="2376264" cy="13366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07904" y="1484784"/>
            <a:ext cx="16561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Мы идем в библиотеку,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Чтоб побольше почитать.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Настоящим человеком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Помогает книга стать!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3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833442"/>
            <a:ext cx="1188259" cy="18448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101999"/>
            <a:ext cx="1290501" cy="2294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7592" y="3941477"/>
            <a:ext cx="2232248" cy="1255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419" y="2348880"/>
            <a:ext cx="1458162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865464"/>
            <a:ext cx="1402254" cy="2492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071" y="532393"/>
            <a:ext cx="1376393" cy="24469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58" y="3172761"/>
            <a:ext cx="1376393" cy="24469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854" y="3453173"/>
            <a:ext cx="1255640" cy="22322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87851" y="583520"/>
            <a:ext cx="15480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Сюда приходят дети</a:t>
            </a:r>
          </a:p>
          <a:p>
            <a:pPr algn="ctr"/>
            <a:r>
              <a:rPr lang="ru-RU" b="1" dirty="0" smtClean="0"/>
              <a:t>Узнать про все на свете!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3" y="476672"/>
            <a:ext cx="1512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библиотеках</a:t>
            </a:r>
          </a:p>
          <a:p>
            <a:pPr algn="ctr"/>
            <a:r>
              <a:rPr lang="ru-RU" b="1" dirty="0" smtClean="0"/>
              <a:t>Для ребят</a:t>
            </a:r>
          </a:p>
          <a:p>
            <a:pPr algn="ctr"/>
            <a:r>
              <a:rPr lang="ru-RU" b="1" dirty="0" smtClean="0"/>
              <a:t>На полках книги</a:t>
            </a:r>
          </a:p>
          <a:p>
            <a:pPr algn="ctr"/>
            <a:r>
              <a:rPr lang="ru-RU" b="1" dirty="0" smtClean="0"/>
              <a:t>В ряд стоят.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3470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857250"/>
            <a:ext cx="2555776" cy="1518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564904"/>
            <a:ext cx="2555776" cy="14376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88" y="4149080"/>
            <a:ext cx="2534072" cy="15186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545052"/>
            <a:ext cx="2195736" cy="14376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429001"/>
            <a:ext cx="2195736" cy="12351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950408"/>
            <a:ext cx="2500647" cy="14066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508466"/>
            <a:ext cx="2500647" cy="15591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880" y="4365104"/>
            <a:ext cx="2515927" cy="15186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07905" y="620688"/>
            <a:ext cx="2051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Дом как дом,</a:t>
            </a:r>
          </a:p>
          <a:p>
            <a:pPr algn="ctr"/>
            <a:r>
              <a:rPr lang="ru-RU" b="1" dirty="0" smtClean="0"/>
              <a:t>Но нет жильцов обычных в нем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07905" y="4725144"/>
            <a:ext cx="2051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нем книги интересные</a:t>
            </a:r>
          </a:p>
          <a:p>
            <a:pPr algn="ctr"/>
            <a:r>
              <a:rPr lang="ru-RU" b="1" dirty="0" smtClean="0"/>
              <a:t>Стоят рядами тесными!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76056" y="544522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138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823683"/>
            <a:ext cx="2267744" cy="1275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270301"/>
            <a:ext cx="2581106" cy="1451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3939449"/>
            <a:ext cx="2411760" cy="1356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823683"/>
            <a:ext cx="2512091" cy="1413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396120"/>
            <a:ext cx="2528469" cy="1422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656" y="4016601"/>
            <a:ext cx="2411760" cy="135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75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857250"/>
            <a:ext cx="1979712" cy="1113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114" y="1052736"/>
            <a:ext cx="2523772" cy="1419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857251"/>
            <a:ext cx="1979712" cy="1113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340" y="2278142"/>
            <a:ext cx="2045972" cy="1150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183" y="2853571"/>
            <a:ext cx="2431762" cy="1367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368" y="2225403"/>
            <a:ext cx="1979712" cy="1203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632044"/>
            <a:ext cx="1336649" cy="2173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3589653"/>
            <a:ext cx="1319808" cy="2173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017572" y="4437112"/>
            <a:ext cx="3144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Книжки- лучший друг ребят.</a:t>
            </a:r>
          </a:p>
          <a:p>
            <a:r>
              <a:rPr lang="ru-RU" b="1" dirty="0" smtClean="0"/>
              <a:t>Все об этом говорят.</a:t>
            </a:r>
          </a:p>
          <a:p>
            <a:r>
              <a:rPr lang="ru-RU" b="1" dirty="0" smtClean="0"/>
              <a:t>Книжки обо всем на свете</a:t>
            </a:r>
          </a:p>
          <a:p>
            <a:r>
              <a:rPr lang="ru-RU" b="1" dirty="0" smtClean="0"/>
              <a:t>С радостью расскажут детям!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6285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78" y="827018"/>
            <a:ext cx="1361750" cy="2420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865" y="1268760"/>
            <a:ext cx="1361749" cy="2420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838703"/>
            <a:ext cx="1361750" cy="2420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1152128"/>
            <a:ext cx="1361749" cy="2420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429001"/>
            <a:ext cx="1288704" cy="22910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458" y="3573016"/>
            <a:ext cx="1361750" cy="2147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555776" y="3684953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Тот, кто много книг читает,</a:t>
            </a:r>
          </a:p>
          <a:p>
            <a:pPr algn="ctr"/>
            <a:r>
              <a:rPr lang="ru-RU" b="1" dirty="0" smtClean="0"/>
              <a:t>Время даром не теряет,</a:t>
            </a:r>
          </a:p>
          <a:p>
            <a:pPr algn="ctr"/>
            <a:r>
              <a:rPr lang="ru-RU" b="1" dirty="0" smtClean="0"/>
              <a:t>Потому что знаний новых</a:t>
            </a:r>
          </a:p>
          <a:p>
            <a:pPr algn="ctr"/>
            <a:r>
              <a:rPr lang="ru-RU" b="1" dirty="0" smtClean="0"/>
              <a:t>Дать всегда они готовы!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88224" y="54868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Библиотека – волшебное место.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88224" y="3573016"/>
            <a:ext cx="21602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Там книгам не скучно,</a:t>
            </a:r>
          </a:p>
          <a:p>
            <a:r>
              <a:rPr lang="ru-RU" b="1" dirty="0" smtClean="0"/>
              <a:t>Там книгам не тесно.</a:t>
            </a:r>
          </a:p>
          <a:p>
            <a:r>
              <a:rPr lang="ru-RU" b="1" dirty="0" smtClean="0"/>
              <a:t>На полках рассказы,</a:t>
            </a:r>
          </a:p>
          <a:p>
            <a:r>
              <a:rPr lang="ru-RU" b="1" dirty="0" smtClean="0"/>
              <a:t>Стихи и романы.</a:t>
            </a:r>
          </a:p>
          <a:p>
            <a:r>
              <a:rPr lang="ru-RU" b="1" dirty="0" smtClean="0"/>
              <a:t>Истории разные, дальние страны….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817367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131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Семенюк Вадим Владимирович</cp:lastModifiedBy>
  <cp:revision>10</cp:revision>
  <dcterms:created xsi:type="dcterms:W3CDTF">2019-04-07T10:29:51Z</dcterms:created>
  <dcterms:modified xsi:type="dcterms:W3CDTF">2019-05-27T01:42:52Z</dcterms:modified>
</cp:coreProperties>
</file>