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8F8F8"/>
    <a:srgbClr val="FF0066"/>
    <a:srgbClr val="C9EAFE"/>
    <a:srgbClr val="4D4D4D"/>
    <a:srgbClr val="B92D14"/>
    <a:srgbClr val="35759D"/>
    <a:srgbClr val="35B19D"/>
    <a:srgbClr val="0000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0" autoAdjust="0"/>
    <p:restoredTop sz="95596" autoAdjust="0"/>
  </p:normalViewPr>
  <p:slideViewPr>
    <p:cSldViewPr>
      <p:cViewPr>
        <p:scale>
          <a:sx n="71" d="100"/>
          <a:sy n="71" d="100"/>
        </p:scale>
        <p:origin x="4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Third level</a:t>
            </a:r>
            <a:endParaRPr lang="en-US" altLang="ru-RU" smtClean="0"/>
          </a:p>
          <a:p>
            <a:pPr lvl="3"/>
            <a:r>
              <a:rPr lang="en-US" altLang="ru-RU" smtClean="0"/>
              <a:t>Fourth level</a:t>
            </a:r>
            <a:endParaRPr lang="en-US" altLang="ru-RU" smtClean="0"/>
          </a:p>
          <a:p>
            <a:pPr lvl="4"/>
            <a:r>
              <a:rPr lang="en-US" altLang="ru-RU" smtClean="0"/>
              <a:t>Fifth level</a:t>
            </a:r>
            <a:endParaRPr lang="en-US" altLang="ru-RU" smtClean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9F650BF-C34D-4BFA-ACAC-18B1737AE27B}" type="slidenum">
              <a:rPr lang="en-US" altLang="ru-RU"/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30E68F5-CE35-42BB-8071-E5C8EDC3F4C6}" type="slidenum">
              <a:rPr lang="en-US" altLang="ru-RU"/>
            </a:fld>
            <a:endParaRPr lang="en-US" altLang="ru-RU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 rot="21164707">
            <a:off x="576570" y="2094251"/>
            <a:ext cx="5271824" cy="1428750"/>
          </a:xfrm>
          <a:gradFill flip="none" rotWithShape="0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34000">
                <a:schemeClr val="accent2">
                  <a:tint val="44500"/>
                  <a:satMod val="160000"/>
                  <a:alpha val="51000"/>
                  <a:lumMod val="84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FF339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ЭКСКУРСИЯ</a:t>
            </a:r>
            <a:br>
              <a:rPr lang="ru-RU" altLang="ru-RU" sz="3200" b="1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3200" b="1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 МУЛЬТФИЛЬМЫ</a:t>
            </a:r>
            <a:endParaRPr lang="ru-RU" altLang="ru-RU" sz="3200" b="1" dirty="0">
              <a:solidFill>
                <a:srgbClr val="FF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3645024"/>
            <a:ext cx="5427315" cy="936104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b="1" dirty="0" smtClean="0">
                <a:ln>
                  <a:solidFill>
                    <a:srgbClr val="FF3399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Группа №8 «Веснушки»</a:t>
            </a:r>
            <a:endParaRPr lang="ru-RU" altLang="ru-RU" b="1" dirty="0" smtClean="0">
              <a:ln>
                <a:solidFill>
                  <a:srgbClr val="FF3399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ln>
                  <a:solidFill>
                    <a:srgbClr val="FF3399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</a:rPr>
              <a:t>Воспитатель: Маврина И.Н.   </a:t>
            </a:r>
            <a:endParaRPr lang="ru-RU" alt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endParaRPr lang="ru-RU" alt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endParaRPr lang="ru-RU" alt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835696" y="5445224"/>
            <a:ext cx="5427315" cy="10801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dirty="0" smtClean="0"/>
          </a:p>
          <a:p>
            <a:pPr algn="ctr">
              <a:lnSpc>
                <a:spcPct val="90000"/>
              </a:lnSpc>
            </a:pPr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32" descr="https://avatars.mds.yandex.net/get-pdb/1683212/c7f288d5-880c-4a39-9d18-459f3cd0e3e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818551"/>
            <a:ext cx="223949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9552" y="620688"/>
            <a:ext cx="7315200" cy="445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48" y="4221088"/>
            <a:ext cx="2969848" cy="222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img2.freepng.ru/20180902/jaf/kisspng-winnie-the-pooh-piglet-eeyore-tigger-portable-netw-winnie-pooh-free-png-clipart-toppng-5b8c41a2bf3a02.5796942415359184987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605" y="4558838"/>
            <a:ext cx="2633908" cy="228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5733" y="1052736"/>
            <a:ext cx="5696427" cy="427232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03067" y="2474128"/>
            <a:ext cx="2736305" cy="2058210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067" y="274063"/>
            <a:ext cx="2736305" cy="2052229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9" name="Picture 4" descr="https://sos.fishki.net/upload/post/2017/10/05/2397303/gallery/tn/06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4283968" y="0"/>
            <a:ext cx="2232248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https://i.pinimg.com/736x/2e/67/a0/2e67a0cd22179634db1f4c9583700b4e--childhood-hum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200195"/>
            <a:ext cx="1399643" cy="15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https://img2.freepng.ru/20180324/udq/kisspng-t-shirt-unicorn-blanket-legendary-creature-clip-ar-unicorn-5ab611c9634ff5.17767024152188154540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4760505"/>
            <a:ext cx="1768736" cy="14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-187"/>
          <a:stretch>
            <a:fillRect/>
          </a:stretch>
        </p:blipFill>
        <p:spPr>
          <a:xfrm>
            <a:off x="6203067" y="4680174"/>
            <a:ext cx="2736305" cy="1869333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23528" y="2388588"/>
            <a:ext cx="2730604" cy="2021569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612950"/>
            <a:ext cx="2721966" cy="2041475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6143"/>
            <a:ext cx="2721966" cy="2041474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052736"/>
            <a:ext cx="5674708" cy="4256031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2" name="Picture 20" descr="https://avatars.mds.yandex.net/get-pdb/1779909/d8ada304-ca51-4814-8402-394a8e3d0d85/s1200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7347393" y="4322445"/>
            <a:ext cx="1643966" cy="24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 descr="https://s.fishki.net/upload/users/2019/01/01/429388/1e347e602d24a5632c58f615d4f0155c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3267218" y="4564047"/>
            <a:ext cx="1105773" cy="221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3622EA"/>
      </a:lt2>
      <a:accent1>
        <a:srgbClr val="157AF0"/>
      </a:accent1>
      <a:accent2>
        <a:srgbClr val="069FFD"/>
      </a:accent2>
      <a:accent3>
        <a:srgbClr val="FFFFFF"/>
      </a:accent3>
      <a:accent4>
        <a:srgbClr val="DADADA"/>
      </a:accent4>
      <a:accent5>
        <a:srgbClr val="AABEF6"/>
      </a:accent5>
      <a:accent6>
        <a:srgbClr val="0590E5"/>
      </a:accent6>
      <a:hlink>
        <a:srgbClr val="4CD7F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293</Template>
  <TotalTime>0</TotalTime>
  <Words>79</Words>
  <Application>WPS Presentation</Application>
  <PresentationFormat>Экран (4:3)</PresentationFormat>
  <Paragraphs>9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Microsoft Sans Serif</vt:lpstr>
      <vt:lpstr>Verdana</vt:lpstr>
      <vt:lpstr>Microsoft YaHei</vt:lpstr>
      <vt:lpstr/>
      <vt:lpstr>Arial Unicode MS</vt:lpstr>
      <vt:lpstr>powerpoint-template-24</vt:lpstr>
      <vt:lpstr>ЭКСКУРСИЯ  НА  МУЛЬТФИЛЬМЫ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 НА  МУЛЬТФИЛЬМЫ</dc:title>
  <dc:creator>Пользователь</dc:creator>
  <cp:lastModifiedBy>Вадим и Света</cp:lastModifiedBy>
  <cp:revision>11</cp:revision>
  <dcterms:created xsi:type="dcterms:W3CDTF">2019-11-14T18:19:00Z</dcterms:created>
  <dcterms:modified xsi:type="dcterms:W3CDTF">2019-11-20T09:15:13Z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1049-11.2.0.9031</vt:lpwstr>
  </property>
</Properties>
</file>