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2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2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7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2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9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1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2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E5BF-967B-416C-BD8C-4AFD791219FB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36DB2-5B22-458D-A218-BDCE492AA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8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1700808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«ДЕНЬ ЗАЩИТНИКА          ОТЕЧЕСТВА»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4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8 ГРУППА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2017г.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7647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Карташова Т.М., Маврина И.Н.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9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7" y="836712"/>
            <a:ext cx="2976331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59" y="3730343"/>
            <a:ext cx="3072341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7" y="3789040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9868" y="1556792"/>
            <a:ext cx="432048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Отмечать праздник 23 февраля – давняя традиция для всех детских садов страны, способствующая патриотическому воспитанию детей. Девочки поздравляют мальчиков и дарят им подарки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843808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24" y="4149080"/>
            <a:ext cx="25922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83568" y="4509120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мальчик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группе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Спортом занимается!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836712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сильным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и умным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девчонкам нравиться,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3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1113"/>
            <a:ext cx="3415681" cy="2561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86283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5576" y="2802874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отличные девчонки,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красивы, и умны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Вас, мальчишки,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Днем Защитника страны!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5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80" y="794408"/>
            <a:ext cx="3048356" cy="2286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46702"/>
            <a:ext cx="2987824" cy="2240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2" y="3438128"/>
            <a:ext cx="3258851" cy="2444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37890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желаем Вам здоровья,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болейте никогда.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Счастья, радости, удачи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на долгие года!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8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1" y="476672"/>
            <a:ext cx="3059832" cy="2294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16101"/>
            <a:ext cx="2771800" cy="207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2722"/>
            <a:ext cx="3176828" cy="2382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76" y="2771546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мальчишек поздравляем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двадцать третьим февраля!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ребятам нашим скажем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добрые слова</a:t>
            </a:r>
          </a:p>
          <a:p>
            <a:endParaRPr lang="ru-RU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9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2999451" cy="2249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61051"/>
            <a:ext cx="3275856" cy="2456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05064"/>
            <a:ext cx="3587891" cy="2690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05064"/>
            <a:ext cx="3275856" cy="2456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769510" y="313661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ПОЗДРАВЛЯЕМ!!!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9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104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Отмечать праздник 23 февраля – давняя традиция для всех детских садов страны, способствующая патриотическому воспитанию детей. Девочки поздравляют мальчиков и дарят им подарки.</vt:lpstr>
      <vt:lpstr>Презентация PowerPoint</vt:lpstr>
      <vt:lpstr>Презентация PowerPoint</vt:lpstr>
      <vt:lpstr>Мы желаем Вам здоровья, Не болейте никогда. Счастья, радости, удачи Вам на долгие года!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2017-03-10T00:14:33Z</dcterms:created>
  <dcterms:modified xsi:type="dcterms:W3CDTF">2017-03-15T05:45:41Z</dcterms:modified>
</cp:coreProperties>
</file>