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3820-ED4D-4E16-809A-F6230B2BDE7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DA55-80F8-42EC-A780-E7BACDBFA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E994-35E8-48C2-A271-BFE9881245A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9BDA-6B88-4604-BEFC-79F95A35D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FA73-63FF-4414-8355-954AC7C4AFD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412F-A347-4FAA-923D-ABB7F62DC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E6E5B-D6DE-4598-9927-BB7F12F5B5C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72B6A-8A9D-4103-8732-446113984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3A46-CCC3-4676-AEBF-6CA6CC29808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46ED-3B92-4AF8-A59F-A9EF04E1D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CF5B-B2E5-4C86-B735-17AFF408743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B706-7B7A-4224-9AB6-F787195E0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EE1C-74DB-42E1-A205-1D461519F14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9D06-D9CF-43BD-85FF-25EE03219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1B3C-58ED-42C2-9C8A-DCA854537C6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EAA5-8C01-41B6-B079-844631999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CB44-0220-4D25-8120-E877F9CA2EC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9364-C877-4356-A085-AF4E22927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82CF-2017-4A6A-A466-74E12E31235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D920-7980-4A1A-B35E-4CD2B20D8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07B9-EBF9-4C91-8F60-2FF933D0F42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9BA0-5D8F-4300-AF20-F8EDFE2DA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A4DC1B-0C37-41F2-8AAE-C44D36A19333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73AAA6-EDBD-4538-87BD-7B6B38AFF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4584" y="1433538"/>
            <a:ext cx="7772400" cy="14700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Экскурсия в пожарную часть.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588" y="4005263"/>
            <a:ext cx="207962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Воспитатель: Маврина И.Н.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708400" y="56610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2016 год</a:t>
            </a:r>
          </a:p>
        </p:txBody>
      </p:sp>
      <p:pic>
        <p:nvPicPr>
          <p:cNvPr id="1026" name="Picture 2" descr="http://dou-plakat.ru/userfiles/product-img/baseimg/4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4975"/>
            <a:ext cx="3024336" cy="40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114009">
            <a:off x="539750" y="3573463"/>
            <a:ext cx="2241550" cy="2989262"/>
          </a:xfrm>
          <a:noFill/>
          <a:ln w="38100">
            <a:solidFill>
              <a:srgbClr val="FF3300"/>
            </a:solidFill>
          </a:ln>
        </p:spPr>
      </p:pic>
      <p:pic>
        <p:nvPicPr>
          <p:cNvPr id="1433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2871">
            <a:off x="6381750" y="173038"/>
            <a:ext cx="2562225" cy="3100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3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23319">
            <a:off x="179388" y="115888"/>
            <a:ext cx="2343150" cy="3122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0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5845">
            <a:off x="5867400" y="3429000"/>
            <a:ext cx="2355850" cy="3140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2987675" y="3284538"/>
            <a:ext cx="28082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  <a:t>Пожарник — вот профессия,</a:t>
            </a:r>
            <a:b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</a:br>
            <a: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  <a:t>Достойная наград,</a:t>
            </a:r>
            <a:b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</a:br>
            <a: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  <a:t>Вы люди с большим сердцем,</a:t>
            </a:r>
            <a:b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</a:br>
            <a: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  <a:t>Вам каждый будет рад.</a:t>
            </a:r>
            <a:b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</a:br>
            <a: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  <a:t>Работа у вас сложная,</a:t>
            </a:r>
            <a:b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</a:br>
            <a: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  <a:t>Но все же, тем не менее,</a:t>
            </a:r>
            <a:b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</a:br>
            <a: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  <a:t>Вы герои настоящие,</a:t>
            </a:r>
            <a:b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</a:br>
            <a: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  <a:t>И это наше мнение!</a:t>
            </a:r>
          </a:p>
        </p:txBody>
      </p:sp>
      <p:pic>
        <p:nvPicPr>
          <p:cNvPr id="14342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3088" y="100013"/>
            <a:ext cx="2463800" cy="3041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8" name="Picture 2" descr="http://www.rts-snab.ru/wp-content/uploads/2013/07/arm-7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24450"/>
            <a:ext cx="1533550" cy="15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ster-gnk.ru/d/200214/d/ou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6612"/>
            <a:ext cx="1988393" cy="19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ua.all.biz/img/ua/catalog/176052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26" y="5611455"/>
            <a:ext cx="1509890" cy="12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39975"/>
            <a:ext cx="2473325" cy="29575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88913"/>
            <a:ext cx="2263775" cy="280987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5364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060575"/>
            <a:ext cx="2428875" cy="32369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5365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213100"/>
            <a:ext cx="2620963" cy="3494088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6084888" y="260350"/>
            <a:ext cx="28082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  <a:t>Каждый день и каждый час</a:t>
            </a:r>
            <a:b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</a:br>
            <a: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  <a:t>Все они спасают нас.</a:t>
            </a:r>
            <a:b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</a:br>
            <a: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  <a:t>Мы должны их труд ценить</a:t>
            </a:r>
            <a:b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</a:br>
            <a:r>
              <a:rPr lang="ru-RU" sz="1600" i="1">
                <a:solidFill>
                  <a:srgbClr val="FF3300"/>
                </a:solidFill>
                <a:latin typeface="Franklin Gothic Book" pitchFamily="34" charset="0"/>
              </a:rPr>
              <a:t>И напрасно не звонить</a:t>
            </a:r>
            <a:r>
              <a:rPr lang="ru-RU" sz="2400" i="1">
                <a:solidFill>
                  <a:srgbClr val="FF3300"/>
                </a:solidFill>
                <a:latin typeface="Franklin Gothic Book" pitchFamily="34" charset="0"/>
              </a:rPr>
              <a:t>.</a:t>
            </a:r>
            <a:r>
              <a:rPr lang="ru-RU">
                <a:solidFill>
                  <a:srgbClr val="FF3300"/>
                </a:solidFill>
                <a:latin typeface="Franklin Gothic Book" pitchFamily="34" charset="0"/>
              </a:rPr>
              <a:t/>
            </a:r>
            <a:br>
              <a:rPr lang="ru-RU">
                <a:solidFill>
                  <a:srgbClr val="FF3300"/>
                </a:solidFill>
                <a:latin typeface="Franklin Gothic Book" pitchFamily="34" charset="0"/>
              </a:rPr>
            </a:br>
            <a:endParaRPr lang="ru-RU">
              <a:solidFill>
                <a:srgbClr val="FF3300"/>
              </a:solidFill>
              <a:latin typeface="Franklin Gothic Book" pitchFamily="34" charset="0"/>
            </a:endParaRPr>
          </a:p>
        </p:txBody>
      </p:sp>
      <p:pic>
        <p:nvPicPr>
          <p:cNvPr id="3074" name="Picture 2" descr="http://forum.materinstvo.ru/uploads/1259095608/post-49092-12591426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5" y="202953"/>
            <a:ext cx="1825749" cy="21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25538"/>
            <a:ext cx="8891588" cy="5000625"/>
          </a:xfrm>
          <a:noFill/>
          <a:ln w="38100">
            <a:solidFill>
              <a:schemeClr val="accent1"/>
            </a:solidFill>
          </a:ln>
        </p:spPr>
      </p:pic>
      <p:pic>
        <p:nvPicPr>
          <p:cNvPr id="2050" name="Picture 2" descr="https://cdn2.imgbb.ru/user/39/398475/201508/9f1f820aaf0564d4ea0f763fd47d2b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37720"/>
            <a:ext cx="189184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Спасибо за внимание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25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Экскурсия в пожарную часть.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пожарную часть.</dc:title>
  <dc:creator>Ирина</dc:creator>
  <cp:lastModifiedBy>Administrator</cp:lastModifiedBy>
  <cp:revision>6</cp:revision>
  <dcterms:created xsi:type="dcterms:W3CDTF">2016-04-24T14:46:16Z</dcterms:created>
  <dcterms:modified xsi:type="dcterms:W3CDTF">2016-05-15T11:09:29Z</dcterms:modified>
</cp:coreProperties>
</file>