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0E796-36EA-48CF-87DC-1FFB6529078B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5FB9E-D1B1-4E3F-A6CF-7DC2158C90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456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0E796-36EA-48CF-87DC-1FFB6529078B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5FB9E-D1B1-4E3F-A6CF-7DC2158C90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430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0E796-36EA-48CF-87DC-1FFB6529078B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5FB9E-D1B1-4E3F-A6CF-7DC2158C90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245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0E796-36EA-48CF-87DC-1FFB6529078B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5FB9E-D1B1-4E3F-A6CF-7DC2158C90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297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0E796-36EA-48CF-87DC-1FFB6529078B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5FB9E-D1B1-4E3F-A6CF-7DC2158C90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07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0E796-36EA-48CF-87DC-1FFB6529078B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5FB9E-D1B1-4E3F-A6CF-7DC2158C90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297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0E796-36EA-48CF-87DC-1FFB6529078B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5FB9E-D1B1-4E3F-A6CF-7DC2158C90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735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0E796-36EA-48CF-87DC-1FFB6529078B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5FB9E-D1B1-4E3F-A6CF-7DC2158C90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803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0E796-36EA-48CF-87DC-1FFB6529078B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5FB9E-D1B1-4E3F-A6CF-7DC2158C90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697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0E796-36EA-48CF-87DC-1FFB6529078B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5FB9E-D1B1-4E3F-A6CF-7DC2158C90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797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0E796-36EA-48CF-87DC-1FFB6529078B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5FB9E-D1B1-4E3F-A6CF-7DC2158C90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569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0E796-36EA-48CF-87DC-1FFB6529078B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5FB9E-D1B1-4E3F-A6CF-7DC2158C90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4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22" y="31367"/>
            <a:ext cx="915592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9592" y="980728"/>
            <a:ext cx="7344816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chemeClr val="accent1"/>
                </a:solidFill>
              </a:rPr>
              <a:t> </a:t>
            </a:r>
            <a:r>
              <a:rPr lang="ru-RU" sz="6000" dirty="0" smtClean="0">
                <a:solidFill>
                  <a:schemeClr val="accent1"/>
                </a:solidFill>
              </a:rPr>
              <a:t>           </a:t>
            </a:r>
            <a:r>
              <a:rPr lang="ru-RU" sz="6000" b="1" dirty="0" smtClean="0">
                <a:solidFill>
                  <a:schemeClr val="accent1"/>
                </a:solidFill>
              </a:rPr>
              <a:t>ЛЭПБУК</a:t>
            </a:r>
            <a:r>
              <a:rPr lang="ru-RU" b="1" dirty="0" smtClean="0">
                <a:solidFill>
                  <a:schemeClr val="accent1"/>
                </a:solidFill>
              </a:rPr>
              <a:t> </a:t>
            </a:r>
          </a:p>
          <a:p>
            <a:endParaRPr lang="ru-RU" dirty="0" smtClean="0">
              <a:solidFill>
                <a:schemeClr val="accent1"/>
              </a:solidFill>
            </a:endParaRPr>
          </a:p>
          <a:p>
            <a:r>
              <a:rPr lang="ru-RU" sz="3200" b="1" dirty="0" smtClean="0">
                <a:solidFill>
                  <a:schemeClr val="accent1"/>
                </a:solidFill>
              </a:rPr>
              <a:t>       «РАЗВИТИЕ МАТЕМАТИЧЕСКИХ     СПОСОБНОСТЕЙ У ДОШКОЛЬНИКОВ»</a:t>
            </a:r>
          </a:p>
          <a:p>
            <a:endParaRPr lang="ru-RU" sz="3200" b="1" dirty="0">
              <a:solidFill>
                <a:schemeClr val="accent1"/>
              </a:solidFill>
            </a:endParaRPr>
          </a:p>
          <a:p>
            <a:endParaRPr lang="ru-RU" sz="3200" dirty="0" smtClean="0">
              <a:solidFill>
                <a:schemeClr val="accent1"/>
              </a:solidFill>
            </a:endParaRPr>
          </a:p>
          <a:p>
            <a:endParaRPr lang="ru-RU" dirty="0">
              <a:solidFill>
                <a:schemeClr val="accent1"/>
              </a:solidFill>
            </a:endParaRPr>
          </a:p>
          <a:p>
            <a:r>
              <a:rPr lang="ru-RU" b="1" dirty="0">
                <a:solidFill>
                  <a:schemeClr val="accent1"/>
                </a:solidFill>
              </a:rPr>
              <a:t> </a:t>
            </a:r>
            <a:r>
              <a:rPr lang="ru-RU" b="1" dirty="0" smtClean="0">
                <a:solidFill>
                  <a:schemeClr val="accent1"/>
                </a:solidFill>
              </a:rPr>
              <a:t>                                                                                              ВЫПОЛНИЛА:</a:t>
            </a:r>
          </a:p>
          <a:p>
            <a:r>
              <a:rPr lang="ru-RU" b="1" dirty="0" smtClean="0">
                <a:solidFill>
                  <a:schemeClr val="accent1"/>
                </a:solidFill>
              </a:rPr>
              <a:t>                                                                                               Карташова Т.М.</a:t>
            </a:r>
          </a:p>
          <a:p>
            <a:r>
              <a:rPr lang="ru-RU" b="1" dirty="0" smtClean="0">
                <a:solidFill>
                  <a:schemeClr val="accent1"/>
                </a:solidFill>
              </a:rPr>
              <a:t>                                                                                               8 группа   2017г.</a:t>
            </a:r>
            <a:endParaRPr lang="ru-RU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91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99357" y="-279078"/>
            <a:ext cx="2313685" cy="411321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22538" y="2314366"/>
            <a:ext cx="2495876" cy="44371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4572000" y="6021288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«Найди отличие»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1" y="3429000"/>
            <a:ext cx="2792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«Собери картинку</a:t>
            </a:r>
            <a:r>
              <a:rPr lang="ru-RU" sz="2400" b="1" dirty="0" smtClean="0">
                <a:solidFill>
                  <a:schemeClr val="accent1"/>
                </a:solidFill>
              </a:rPr>
              <a:t>»</a:t>
            </a:r>
            <a:endParaRPr lang="ru-RU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263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921" y="764704"/>
            <a:ext cx="4464496" cy="25112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536751"/>
            <a:ext cx="4555998" cy="25627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356418" y="1556792"/>
            <a:ext cx="3332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</a:rPr>
              <a:t> 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Картина на развитие    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3429000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Мелкой моторики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452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624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5616" y="692696"/>
            <a:ext cx="6912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Данный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ЛЭПБУК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представляет материал, направленный на развитие математических представлений у дошкольников.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136" y="1700808"/>
            <a:ext cx="2304256" cy="37307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958777"/>
            <a:ext cx="3291858" cy="18516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221088"/>
            <a:ext cx="3456383" cy="19442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4727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11759" y="764704"/>
            <a:ext cx="65063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Есть задания на умения определять : время года, части суток, дни недели и время.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471" y="2492896"/>
            <a:ext cx="2088233" cy="32077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59" y="1988840"/>
            <a:ext cx="2029901" cy="31398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64868"/>
            <a:ext cx="1800199" cy="28163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543" y="2852936"/>
            <a:ext cx="1928813" cy="34290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76192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705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186441"/>
            <a:ext cx="2792909" cy="41970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408" y="836712"/>
            <a:ext cx="3995936" cy="22477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043608" y="3284984"/>
            <a:ext cx="50174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                  Также есть задания: </a:t>
            </a:r>
          </a:p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                  «Пройди по лабиринту»,             </a:t>
            </a: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                   «Где спряталась </a:t>
            </a: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                    геометрическая фигура?»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7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145089"/>
            <a:ext cx="2731804" cy="39330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59" y="980728"/>
            <a:ext cx="4139952" cy="23287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187624" y="3645024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Задание: «Один – много»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86211" y="1412776"/>
            <a:ext cx="3690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«Найди дорогу к Маше»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323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307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743" y="404664"/>
            <a:ext cx="2361372" cy="36997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11824" y="-136456"/>
            <a:ext cx="2059327" cy="36610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910974" y="2996953"/>
            <a:ext cx="4513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«Укрась рукавичку геометрическими фигурами»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5270" y="5949280"/>
            <a:ext cx="3309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«Собери Снеговика»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858960"/>
            <a:ext cx="2944328" cy="16561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202" y="4474290"/>
            <a:ext cx="2622205" cy="14749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6769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8" y="32436"/>
            <a:ext cx="2232248" cy="36164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692696"/>
            <a:ext cx="3744416" cy="210623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923927" y="3554047"/>
            <a:ext cx="4326896" cy="241788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 flipH="1">
            <a:off x="611559" y="3739804"/>
            <a:ext cx="3600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«Бабочка - шнуровка»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1880" y="2924944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«Каждой машине свои колеса»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11960" y="6165304"/>
            <a:ext cx="4038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«Собери чайный сервиз»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035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" y="123895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53296" y="-34329"/>
            <a:ext cx="1934067" cy="34383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033178" y="2996952"/>
            <a:ext cx="3434210" cy="193174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4752103" y="4506190"/>
            <a:ext cx="39963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>
              <a:solidFill>
                <a:schemeClr val="accent1"/>
              </a:solidFill>
            </a:endParaRP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«Найди лишний  предмет»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79271" y="3369224"/>
            <a:ext cx="2112873" cy="38166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05" y="1874061"/>
            <a:ext cx="3683237" cy="207182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1043608" y="1268760"/>
            <a:ext cx="3033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«Собери и посчитай»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40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042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765208"/>
            <a:ext cx="4572000" cy="25717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717032"/>
            <a:ext cx="4572000" cy="25717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5399584" y="1412775"/>
            <a:ext cx="3476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/>
                </a:solidFill>
              </a:rPr>
              <a:t>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«Веселые цифры»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506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141</Words>
  <Application>Microsoft Office PowerPoint</Application>
  <PresentationFormat>Экран (4:3)</PresentationFormat>
  <Paragraphs>31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16</cp:revision>
  <dcterms:created xsi:type="dcterms:W3CDTF">2017-03-19T05:43:05Z</dcterms:created>
  <dcterms:modified xsi:type="dcterms:W3CDTF">2017-03-20T07:14:34Z</dcterms:modified>
</cp:coreProperties>
</file>