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020F1-E295-4FA7-AF1D-8FF07017941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2EBF9-A9FC-496A-9E89-0F4DC9E456F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2EBF9-A9FC-496A-9E89-0F4DC9E456F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14563F-AAFF-4D71-B539-E6110E4A6C72}" type="slidenum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533918-B98E-4A9C-9E76-5CA672AABC0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14563F-AAFF-4D71-B539-E6110E4A6C7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7" y="2492896"/>
            <a:ext cx="61926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«ЗАНИМАТЕЛЬНОЙ МАТЕМАТИКИ»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606819"/>
            <a:ext cx="52977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ВЫПОЛНИЛА: КАРТАШОВА Т.М.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77372"/>
          </a:xfrm>
        </p:spPr>
      </p:pic>
      <p:sp>
        <p:nvSpPr>
          <p:cNvPr id="15" name="Прямоугольник 14"/>
          <p:cNvSpPr/>
          <p:nvPr/>
        </p:nvSpPr>
        <p:spPr>
          <a:xfrm>
            <a:off x="2263641" y="692696"/>
            <a:ext cx="5764743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УГОЛОК «ЗАНИМАТЕЛЬНОЙ МАТЕМАТИКИ» - ЭТО СПЕЦИАЛЬНО ОТВЕДЕННОЕ, 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ТЕМАТИЧЕСКИ ОСНАЩЕННОЕ ИГРАМИ, ПОСОБИЯМИ,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МАТЕРИАЛАМИ, А ТАКЖЕ ХУДОЖЕСТВЕННО ОФОРМЛЕННОЕ МЕСТО.</a:t>
            </a:r>
            <a:endParaRPr lang="ru-RU" sz="1400" b="1" cap="none" spc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УГОЛКА НАПРАВЛЕНО НА ПОСТЕПЕННОЕ РАЗВИТИЕ ДЕТСКОЙ САМОСТОЯТЕЛЬНОСТИ,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ИНИЦИАТИВЫ И ТВОРЧЕСТВА. ОДНИМ ИЗ ОСНОВНЫХ КРИТЕРИЕВ СОЗДАНИЯ ЭТОГО УГОЛКА </a:t>
            </a:r>
            <a:endParaRPr lang="ru-RU" sz="1400" b="1" cap="none" spc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БЫЛИ: СООТВЕТСТВИЕ ВОЗРАСТНЫМ ОСОБЕННОСТЯМ ДОШКОЛЬНИКОВ, РАЗНООБРАЗИЕ,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ЭСТЕТИЧНОСТЬ И ОРИГИНАЛЬНОСТЬ МАТЕМАТИЧЕСКОГО МАТЕРИАЛА, ЦЕЛЕСООБРАЗНОСТЬ</a:t>
            </a:r>
            <a:endParaRPr lang="ru-RU" sz="1400" b="1" cap="none" spc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РАЗМЕЩЕНИЯ В ГРУППЕ, НАЛИЧИЕ ИЛЛЮСТРАТИВНОГО И ЛИТЕРАТУРНОГО МАТЕРИАЛА, ДИДАКТИЧЕСКИХ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 И ПОСОБИЙ ПО МАТЕМАТИКЕ. ТАКЖЕ БЫЛ ПОДОБРАН И СИСТЕМАТИЗИРОВАН </a:t>
            </a:r>
            <a:endParaRPr lang="ru-RU" sz="1400" b="1" cap="none" spc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МЕТОДИЧЕСКИЙ МАТЕРИАЛ, РАЗЛИЧНЫЕ ИГРЫ, С УЧЕТОМ ВОЗРАСТНЫХ ВОЗМОЖНОСТЕЙ ДЕТЕЙ.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НАШЕЙ ИГРОТЕКЕ МНОГО ИНТЕРЕСНЫХ ИГР, ПРИВЛЕКАЮЩИХ ВНИМАНИЕ ДЕТЕЙ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СВОЕЙ ЗАНИМАТЕЛЬНОСТЬЮ. ДАННЫЕ ИГРЫ УНИВЕРСАЛЬНЫЕ, И ПОДХОДЯТ ДЛЯ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РАЗНОГО ВОЗРАСТА, ТАК КАК ИМЕЮТ РАЗНУЮ СТЕПЕНЬ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СЛОЖНОСТИ, ПОЭТОМУ НЕ ТЕРЯЮТ АКТУАЛЬНОСТИ ДЛЯ</a:t>
            </a:r>
            <a:endParaRPr lang="ru-RU" sz="14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ПОСТАРШЕ. </a:t>
            </a:r>
            <a:endParaRPr lang="ru-RU" sz="1400" b="1" cap="none" spc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5"/>
            <a:ext cx="9428662" cy="688734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624" y="764704"/>
            <a:ext cx="3646515" cy="20511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0071" y="548679"/>
            <a:ext cx="3456383" cy="1944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81" y="2996952"/>
            <a:ext cx="3364322" cy="18924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03709" y="5013176"/>
            <a:ext cx="31483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НАСТОЛЬНЫЕ ИГРЫ – «СЧИТАЙ, НЕ ОШИБИСЬ», «ИСПРАВЬ ОШИБКУ», «СПРАВА-СЛЛЕВА, ВВЕРХУ-ВНИЗУ»,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«ПОЧИТАЕМ-ПОСЧИТАЕМ»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4141" y="3490170"/>
            <a:ext cx="3591274" cy="20200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88982"/>
            <a:ext cx="2386794" cy="18598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8576">
            <a:off x="4552704" y="213261"/>
            <a:ext cx="3997810" cy="2248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112391"/>
            <a:ext cx="3931929" cy="2211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" y="2558658"/>
            <a:ext cx="3467488" cy="1950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" y="4581128"/>
            <a:ext cx="3675900" cy="20676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33402" y="3024216"/>
            <a:ext cx="581059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«ГЕОМЕТРИЧЕСКАЯ МОЗАИКА», «ЛОТО»,</a:t>
            </a:r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«СОСТАВЬ УЗОР» - </a:t>
            </a:r>
            <a:endParaRPr lang="ru-RU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ЗНАНИЕ ГЕОМЕТРИЧЕСКИХ ФОРМ.</a:t>
            </a:r>
            <a:endParaRPr lang="ru-RU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«МОИ ПЕРВЫЕ ЧАСЫ», «РЕЖИМ ДНЯ» - </a:t>
            </a:r>
            <a:endParaRPr lang="ru-RU" sz="1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ОРИЕНТИРОВКУ ВО ВРЕМЕНИ.</a:t>
            </a:r>
            <a:endParaRPr lang="ru-RU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МАКЕТ В ВИДЕ ЧАСОВ, ПО КОТОРОМУ ОПРЕДЕЛЯЕМ ЧАСТИ СУТОК С ОДНОЙ СТОРОНЫ,</a:t>
            </a:r>
            <a:endParaRPr lang="ru-RU" sz="1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ВРЕМЕНА ГОДА И НАЗВАНИЯ МЕСЯЦЕВ – С ДРУГОЙ.</a:t>
            </a:r>
            <a:endParaRPr lang="ru-RU" sz="1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840426" cy="21602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3931929" cy="2211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49678"/>
            <a:ext cx="3707904" cy="20856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89692" y="908720"/>
            <a:ext cx="45365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 НА ПЛОСКОСТНОЕ МОДЕЛИРОВАНИЕ, МАГНИТНАЯ ДОСКА,</a:t>
            </a:r>
            <a:endPara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НАБОРЫ КАРТОЧЕК С ЦИФРАМИ, ЧИСЛОВЫЕ ФИГУРЫ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4" y="1988840"/>
            <a:ext cx="2183468" cy="17014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4765995"/>
            <a:ext cx="48965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НАБОР КАРТОЧЕК С ГНЕЗДАМИ ДЛЯ СОСТАВЛЕНИЯ ПРОСТЫХ</a:t>
            </a:r>
            <a:endPara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АРИФМЕТИЧЕКИХ ЗАДАЧ, ПАЗЛОВЫЕ МОЗАИКИ, 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СЧЕТНЫЕ ПАЛОЧКИ, ИГРЫ «МАТЕМАТИЧЕСКОЕ ДОМИНО», «СЛОЖИ КВАДРАТ»,</a:t>
            </a:r>
            <a:endPara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«КУБИКИ ДЛЯ ВСЕХ»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3290"/>
            <a:ext cx="1763688" cy="13227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0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412776"/>
            <a:ext cx="4164967" cy="23427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776" y="3870532"/>
            <a:ext cx="37101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МЕТОДИЧЕСКИЕ МАТЕРИАЛЫ,</a:t>
            </a: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ТАКЖЕ МНОЖЕСТВО ПЛАКАТОВ</a:t>
            </a:r>
            <a:endParaRPr lang="ru-RU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МАТЕМАТИЧЕСКИМ</a:t>
            </a: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СОДЕРЖАНИЕМ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9" y="0"/>
            <a:ext cx="938849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3291858" cy="185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48680"/>
            <a:ext cx="1431206" cy="2544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52883"/>
            <a:ext cx="3131840" cy="1761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16680"/>
            <a:ext cx="2627784" cy="1478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05839"/>
            <a:ext cx="2178460" cy="12253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86567" y="4562543"/>
            <a:ext cx="46304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ГРУППЕ У НАС ИГРУШЕК НЕ СЧЕСТЬ:</a:t>
            </a:r>
            <a:endPara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МЯЧИКИ ЕСТЬ И КОНСТРУКТОРЫ ЕСТЬ.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ЕСТЬ И МАШИНЫ, И КУКЛЫ, И МИШКИ – </a:t>
            </a:r>
            <a:endParaRPr lang="ru-RU" sz="1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ЛЮБЯТ ИГРАТЬ В НИХ ДЕВЧОНКИ, МАЛЬЧИШКИ!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"/>
            <a:ext cx="9144000" cy="6856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99372"/>
            <a:ext cx="1442759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61" y="3718104"/>
            <a:ext cx="1457559" cy="2591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34" y="792087"/>
            <a:ext cx="1483263" cy="263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62" y="3650096"/>
            <a:ext cx="1495814" cy="2659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1377152" cy="2448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0136" y="1516288"/>
            <a:ext cx="2448273" cy="1377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2"/>
            <a:ext cx="1442759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84" y="913448"/>
            <a:ext cx="1195374" cy="21251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93" y="980728"/>
            <a:ext cx="2907815" cy="163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5041" y="4093471"/>
            <a:ext cx="2197273" cy="12359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12850" y="2780928"/>
            <a:ext cx="317728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 В САДУ ВСЕМУ НАУЧАТ,</a:t>
            </a:r>
            <a:endParaRPr lang="ru-RU" sz="1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ШКОЛЕ ВСЯК У НАС ГОТОВ.</a:t>
            </a:r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ВЧЕРАШНИХ «ПОЧЕМУЧЕК»</a:t>
            </a:r>
            <a:endParaRPr lang="ru-RU" sz="1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ПРЕВРАТИМСЯ В ЗНАТОКОВ.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4978" y="4263935"/>
            <a:ext cx="2101915" cy="1440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71" y="3933057"/>
            <a:ext cx="1321245" cy="23488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1917</Words>
  <Application>WPS Presentation</Application>
  <PresentationFormat>Экран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Wingdings</vt:lpstr>
      <vt:lpstr>Wingdings 2</vt:lpstr>
      <vt:lpstr>Century Schoolbook</vt:lpstr>
      <vt:lpstr>Microsoft YaHei</vt:lpstr>
      <vt:lpstr/>
      <vt:lpstr>Arial Unicode MS</vt:lpstr>
      <vt:lpstr>Calibri</vt:lpstr>
      <vt:lpstr>Эркер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2019-08-18T14:08:00Z</dcterms:created>
  <dcterms:modified xsi:type="dcterms:W3CDTF">2019-09-23T04:23:13Z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1049-11.2.0.8942</vt:lpwstr>
  </property>
</Properties>
</file>