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73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C95A-2411-4625-A07B-AA3090967D1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5DF0-02E2-419F-AF25-8F31EC4C71C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12845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3. Родители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rgbClr val="002060"/>
                </a:solidFill>
              </a:rPr>
              <a:t>Изучение новинок литературы.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Индивидуальные и групповые консультации.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Семинары, семинары-практикумы.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-возможность лучше узнать своего ребенка;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-изменение установок по отношению к ребенку в семье;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-приобретение и накопление нового опыта общения со своим ребенком;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- радость от совместной деятельности с детьми;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-умение принять игровую роль – роль ребенка, что способствует повышению авторитета родителей в глазах детей и сплоченности семьи.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Родительские собрания;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	Индивидуальные и групповые консультации;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-59914"/>
            <a:ext cx="88924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Этапы и сроки проведения проекта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 этап: подготовительный (сентябрь)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изучение литературы 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диагностика начального уровня;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разработка путей решения проекта с детьми;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подготовка материально-технической базы проекта.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тапы и сроки проведения проекта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 этап: основной (октябрь-апрель)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</a:t>
            </a:r>
            <a:r>
              <a:rPr lang="ru-RU" dirty="0" smtClean="0">
                <a:solidFill>
                  <a:srgbClr val="002060"/>
                </a:solidFill>
              </a:rPr>
              <a:t>Знакомство с разнообразием дидактических игр по развитию элементарных математических представлений;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Ознакомление детей с содержанием игры, с дидактическим материалом, который будет использован в игре;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Организация и руководство игрой;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Просветительская работа с </a:t>
            </a:r>
            <a:r>
              <a:rPr lang="ru-RU" dirty="0" smtClean="0">
                <a:solidFill>
                  <a:srgbClr val="002060"/>
                </a:solidFill>
              </a:rPr>
              <a:t>родителями;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Создание математического уголка;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Оформление выпуска математической газеты;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Проведение промежуточной диагностики;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Подготовка презентации проекта.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3 этап: заключительный (май)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</a:t>
            </a:r>
            <a:r>
              <a:rPr lang="ru-RU" dirty="0" smtClean="0">
                <a:solidFill>
                  <a:srgbClr val="002060"/>
                </a:solidFill>
              </a:rPr>
              <a:t>         анализ и оценка полученных результатов;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         обобщение опыта работы;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         заключительная диагностика детей;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         математическая обработка данных;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         проведение презентации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аттестация 2019\математический проект\проек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8312" y="4476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1401" y="8778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1660" y="1556792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1115" y="494116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D:\аттестация 2019\математический проект\проект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0" y="-19147"/>
            <a:ext cx="9162989" cy="6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76672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628800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491" y="476672"/>
            <a:ext cx="8540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Перспективный план работы по формированию математических  представлений.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97089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Сентябрь: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 </a:t>
            </a:r>
            <a:r>
              <a:rPr lang="ru-RU" b="1" dirty="0" smtClean="0"/>
              <a:t>ПОВТОРЕНИЕ</a:t>
            </a:r>
            <a:endParaRPr lang="ru-RU" b="1" dirty="0"/>
          </a:p>
          <a:p>
            <a:r>
              <a:rPr lang="ru-RU" dirty="0"/>
              <a:t>Цели: закрепить название геометрических фигур: квадрат, треугольник, прямоугольник, четырехугольник; упражнять в счете в пределах 10; в порядковом счете; знать цифры от 0 до 10; развивать внимание, умение решать логические задачи, согласовывать числительные с существительными.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2 </a:t>
            </a:r>
            <a:r>
              <a:rPr lang="ru-RU" b="1" dirty="0"/>
              <a:t>Тема: ПОВТОРЕНИЕ</a:t>
            </a:r>
            <a:endParaRPr lang="ru-RU" b="1" dirty="0"/>
          </a:p>
          <a:p>
            <a:r>
              <a:rPr lang="ru-RU" dirty="0"/>
              <a:t>Цели: упражнять в счете в пределах 10; закреплять цифры от 0 до 10; порядковый счет; упражнять в сравнении предметов по длине и ширине; повторить состав чисел 2 и 3; учить отвечать предложениями, правильно употреблять существительные во множественном числе; формировать умение понимать и выполнять самостоятельно поставленную задачу.</a:t>
            </a:r>
            <a:endParaRPr lang="ru-RU" dirty="0"/>
          </a:p>
          <a:p>
            <a:r>
              <a:rPr lang="ru-RU" b="1" dirty="0"/>
              <a:t>3 Тема: ПОВТОРЕНИЕ</a:t>
            </a:r>
            <a:endParaRPr lang="ru-RU" b="1" dirty="0"/>
          </a:p>
          <a:p>
            <a:r>
              <a:rPr lang="ru-RU" dirty="0"/>
              <a:t>Цели: упражнять в счете на слух, на ощупь; совершенствовать слуховое восприятие; уметь называть соседей числа; закрепить название геометрических фигур; упражнять в сравнении предметов по высоте и толщине; отвечать на вопросы предложениями, правильно согласовывать все слова; развивать произвольное внимание, самоконтроль; развивать мелкую моторику мышц пальцев рук.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467380"/>
            <a:ext cx="871296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ОКТЯБРЬ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БЛОКИ ДЬЕНЕША. ПАЛОЧКИ Х. КЮИЗЕНЕРА (повторение) </a:t>
            </a:r>
            <a:endParaRPr lang="ru-RU" b="1" dirty="0"/>
          </a:p>
          <a:p>
            <a:r>
              <a:rPr lang="ru-RU" dirty="0"/>
              <a:t>Цели: закрепить у детей представления о длине предмета (самая длинная, короче, короткая); расширять пространственные представления: справа, слева, посередине, состав числа 5; развивать умение мыслить, рассуждать полными </a:t>
            </a:r>
            <a:r>
              <a:rPr lang="ru-RU" dirty="0" smtClean="0"/>
              <a:t>предложениями.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2 Тема</a:t>
            </a:r>
            <a:r>
              <a:rPr lang="ru-RU" b="1" dirty="0"/>
              <a:t>: ЗНАКИ СРАВНЕНИЯ: «=», «&lt;», «&gt;». </a:t>
            </a:r>
            <a:endParaRPr lang="ru-RU" b="1" dirty="0"/>
          </a:p>
          <a:p>
            <a:r>
              <a:rPr lang="ru-RU" dirty="0" smtClean="0"/>
              <a:t> Цели</a:t>
            </a:r>
            <a:r>
              <a:rPr lang="ru-RU" dirty="0"/>
              <a:t>: продолжать учить детей понимать количественные отношения между </a:t>
            </a:r>
            <a:r>
              <a:rPr lang="ru-RU" dirty="0" smtClean="0"/>
              <a:t>            числами </a:t>
            </a:r>
            <a:r>
              <a:rPr lang="ru-RU" dirty="0"/>
              <a:t>в пределах 10; «записывать» при помощи знаков «&lt;» и «&gt;»; закрепить </a:t>
            </a:r>
            <a:r>
              <a:rPr lang="ru-RU" dirty="0" smtClean="0"/>
              <a:t>     названия </a:t>
            </a:r>
            <a:r>
              <a:rPr lang="ru-RU" dirty="0"/>
              <a:t>геометрических фигур (овал, четырехугольник, треугольник); тренировать в согласовании числительных с существительным; воспитывать произвольное внимание, усидчивость, желание работать, следить за осанкой.</a:t>
            </a:r>
            <a:endParaRPr lang="ru-RU" dirty="0"/>
          </a:p>
          <a:p>
            <a:r>
              <a:rPr lang="ru-RU" b="1" dirty="0" smtClean="0"/>
              <a:t>3 Тема</a:t>
            </a:r>
            <a:r>
              <a:rPr lang="ru-RU" b="1" dirty="0"/>
              <a:t>: ОРИЕНТИРОВКА В ПРОСТРАНСТВЕ </a:t>
            </a:r>
            <a:endParaRPr lang="ru-RU" b="1" dirty="0"/>
          </a:p>
          <a:p>
            <a:r>
              <a:rPr lang="ru-RU" dirty="0"/>
              <a:t>Цели: упражнять детей в правильном обозначении положения предметов по отношению к себе; развивать умение ориентироваться в пространстве; закрепить название дней недели, умение на слух определять, какое число пропущено; закрепить дифференциальные предлоги «на», «под»; развивать мелкую моторику, произвольное внимание, слуховое восприятие.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r>
              <a:rPr lang="ru-RU" b="1" dirty="0" smtClean="0"/>
              <a:t>4 Тема</a:t>
            </a:r>
            <a:r>
              <a:rPr lang="ru-RU" b="1" dirty="0"/>
              <a:t>: ЗНАКОМСТВО СО ЗНАКОМ СЛОЖЕНИЯ </a:t>
            </a:r>
            <a:endParaRPr lang="ru-RU" b="1" dirty="0"/>
          </a:p>
          <a:p>
            <a:r>
              <a:rPr lang="ru-RU" dirty="0" smtClean="0"/>
              <a:t>                         Цели</a:t>
            </a:r>
            <a:r>
              <a:rPr lang="ru-RU" dirty="0"/>
              <a:t>: познакомить со знаком «+»; упражнять в счете в пределах 10; </a:t>
            </a:r>
            <a:r>
              <a:rPr lang="ru-RU" dirty="0" smtClean="0"/>
              <a:t>    учить </a:t>
            </a:r>
            <a:r>
              <a:rPr lang="ru-RU" dirty="0"/>
              <a:t>соотносить цифру с количеством; продолжать называть «соседей2 отдельных чисел; развивать наблюдательность, память, мелкую моторику мышц пальцев рук.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endParaRPr lang="ru-RU" dirty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99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НОЯБРЬ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27830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Тема</a:t>
            </a:r>
            <a:r>
              <a:rPr lang="ru-RU" b="1" dirty="0"/>
              <a:t>: ЗНАКОМСТВО СО ЗНАКОМ ВЫЧИТАНИЯ </a:t>
            </a:r>
            <a:endParaRPr lang="ru-RU" b="1" dirty="0"/>
          </a:p>
          <a:p>
            <a:r>
              <a:rPr lang="ru-RU" dirty="0" smtClean="0"/>
              <a:t> Цели</a:t>
            </a:r>
            <a:r>
              <a:rPr lang="ru-RU" dirty="0"/>
              <a:t>: познакомить со знаком «-»; продолжать решать задачи; повторить состав числа 5; учить увеличивать и уменьшать число на единицу; упражнять в счете на ощупь; тренировать в умении согласовывать прилагательные с существительным в роде и числе, в умении определять место положение предметов по отношению к плоскости листа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99977"/>
            <a:ext cx="8964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Тема</a:t>
            </a:r>
            <a:r>
              <a:rPr lang="ru-RU" b="1" dirty="0"/>
              <a:t>: РЕШЕНИЕ ЗАДАЧ </a:t>
            </a:r>
            <a:endParaRPr lang="ru-RU" b="1" dirty="0"/>
          </a:p>
          <a:p>
            <a:r>
              <a:rPr lang="ru-RU" dirty="0"/>
              <a:t>Цели: продолжать учить детей составлять и решать простые арифметические задачи на сложение и вычитание, на наглядном примере записывать задачи, пользуясь знаками «+», «-», «=»; упражнять в увеличении и уменьшении числа на единицу; закрепить умение ориентироваться на листе бумаги; тренировать в умении изменять существительные и глаголы в единственном числе в существительные и глаголы во множественном числе; развивать мелкую моторику мышц пальцев рук, память.</a:t>
            </a:r>
            <a:endParaRPr lang="ru-RU" dirty="0"/>
          </a:p>
          <a:p>
            <a:r>
              <a:rPr lang="ru-RU" b="1" dirty="0" smtClean="0"/>
              <a:t>     3 Тема</a:t>
            </a:r>
            <a:r>
              <a:rPr lang="ru-RU" b="1" dirty="0"/>
              <a:t>: МНОГОУГОЛЬНИК </a:t>
            </a:r>
            <a:endParaRPr lang="ru-RU" b="1" dirty="0"/>
          </a:p>
          <a:p>
            <a:r>
              <a:rPr lang="ru-RU" dirty="0" smtClean="0"/>
              <a:t>          Цели</a:t>
            </a:r>
            <a:r>
              <a:rPr lang="ru-RU" dirty="0"/>
              <a:t>: познакомить детей с многоугольником, его признаками, сторонами, углами, вершинами; продолжать учить решать задачи; закрепить представление о том, что число предметов не зависит от их размеров; тренировать в умении согласовывать существительное с числительным в единственном и множественном числе; развивать </a:t>
            </a:r>
            <a:r>
              <a:rPr lang="ru-RU" dirty="0" smtClean="0"/>
              <a:t>    произвольное </a:t>
            </a:r>
            <a:r>
              <a:rPr lang="ru-RU" dirty="0"/>
              <a:t>внимание; следить за осанкой детей.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ДЕКАБРЬ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СОСТАВ ЧИСЛА </a:t>
            </a:r>
            <a:r>
              <a:rPr lang="ru-RU" b="1" dirty="0" smtClean="0"/>
              <a:t>6</a:t>
            </a:r>
            <a:endParaRPr lang="ru-RU" b="1" dirty="0"/>
          </a:p>
          <a:p>
            <a:r>
              <a:rPr lang="ru-RU" dirty="0"/>
              <a:t>Цели: познакомить детей с составом числа 6 из двух меньших; упражнять в составлении фигур из счетных палочек, прямом и обратном счете; развивать произвольное внимание, самоконтроль, мелкую моторику; тренировать в умении согласовывать числительные с существительными в роде, числе, падеже, употреблять названия домашних птиц и их детенышей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2 Тема</a:t>
            </a:r>
            <a:r>
              <a:rPr lang="ru-RU" b="1" dirty="0"/>
              <a:t>: ЗАДАЧИ </a:t>
            </a:r>
            <a:endParaRPr lang="ru-RU" b="1" dirty="0"/>
          </a:p>
          <a:p>
            <a:r>
              <a:rPr lang="ru-RU" dirty="0"/>
              <a:t>Цели: учить детей составлять задачи на сложение, правильно формулировать ответы на вопрос; называть составные части задачи (условие, вопрос); упражнять в умении находить нужную фигуру на ощупь; развивать логическое мышление, мелкую моторику; формировать умение использовать в речи названия домашних животных и их </a:t>
            </a:r>
            <a:r>
              <a:rPr lang="ru-RU" dirty="0" smtClean="0"/>
              <a:t>детенышей</a:t>
            </a:r>
            <a:endParaRPr lang="ru-RU" dirty="0" smtClean="0"/>
          </a:p>
          <a:p>
            <a:r>
              <a:rPr lang="ru-RU" b="1" dirty="0" smtClean="0"/>
              <a:t>3 Тема</a:t>
            </a:r>
            <a:r>
              <a:rPr lang="ru-RU" b="1" dirty="0"/>
              <a:t>: ИЗМЕРЕНИЕ С ПОМОЩЬЮ УСЛОВНОЙ МЕРКИ </a:t>
            </a:r>
            <a:endParaRPr lang="ru-RU" b="1" dirty="0"/>
          </a:p>
          <a:p>
            <a:r>
              <a:rPr lang="ru-RU" dirty="0"/>
              <a:t>Цели: учить детей измерять сыпучие вещества; следить за полнотой мерки; понимать, что от этого зависит результат измерения; продолжать отработку навыка уменьшать числа на единицу в пределах 10; закрепить понятия «условие», «вопрос», задачи; развивать умение подбирать слова, противоположные по значению (высокий, низкий и </a:t>
            </a:r>
            <a:r>
              <a:rPr lang="ru-RU" dirty="0" err="1"/>
              <a:t>д.р</a:t>
            </a:r>
            <a:r>
              <a:rPr lang="ru-RU" dirty="0"/>
              <a:t>.); отвечать на вопросы полными предложениями, согласовывая правильно слова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ЯНВАРЬ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ЧАСЫ </a:t>
            </a:r>
            <a:endParaRPr lang="ru-RU" b="1" dirty="0"/>
          </a:p>
          <a:p>
            <a:r>
              <a:rPr lang="ru-RU" dirty="0"/>
              <a:t>Цели: познакомить детей с часами и их назначением; продолжать формировать навык увеличения и уменьшения числа на единицу; упражнять в счете на ощупь; тренировать в употреблении предлогов «за», «из», «под», «в»; развивать мелкую моторику мышц пальцев рук, логическое мышление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2 Тема</a:t>
            </a:r>
            <a:r>
              <a:rPr lang="ru-RU" b="1" dirty="0"/>
              <a:t>: СОСТАВ ЧИСЛА 8. </a:t>
            </a:r>
            <a:r>
              <a:rPr lang="ru-RU" b="1" dirty="0" smtClean="0"/>
              <a:t>ЧАСЫ</a:t>
            </a:r>
            <a:endParaRPr lang="ru-RU" b="1" dirty="0"/>
          </a:p>
          <a:p>
            <a:r>
              <a:rPr lang="ru-RU" dirty="0"/>
              <a:t>Цели: учить детей составлять число 8 из двух меньших; продолжать учить ориентироваться по часам; развивать навык увеличения и уменьшения числа в пределах 10 на единицу; упражнять в ориентировании на листе бумаги; умении слышать воспитателя и находить ошибки в собственной речи; тренировать в умении согласовывать числительные с существительными, употреблять наименования хвойных </a:t>
            </a:r>
            <a:r>
              <a:rPr lang="ru-RU" dirty="0" smtClean="0"/>
              <a:t>деревьев.</a:t>
            </a:r>
            <a:endParaRPr lang="ru-RU" b="1" dirty="0" smtClean="0"/>
          </a:p>
          <a:p>
            <a:r>
              <a:rPr lang="ru-RU" b="1" dirty="0" smtClean="0"/>
              <a:t>3 Тема</a:t>
            </a:r>
            <a:r>
              <a:rPr lang="ru-RU" b="1" dirty="0"/>
              <a:t>: ВТОРОЙ ДЕСЯТОК </a:t>
            </a:r>
            <a:endParaRPr lang="ru-RU" b="1" dirty="0"/>
          </a:p>
          <a:p>
            <a:r>
              <a:rPr lang="ru-RU" dirty="0"/>
              <a:t>Цели: познакомить детей с составом и образованием второго десятка; учить считать в пределах 20; продолжать учить решать примеры в пределах 10, употреблять предлоги «из-за», «из-под», «между», «около»; закрепить знание детьми названий геометрических форм (шар, куб, конус, цилиндр); развивать произвольное внимание, тренировать память; развивать мелкую моторику.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094"/>
            <a:ext cx="828092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ФЕВРАЛЬ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ДЕЛЕНИЕ НА РАВНЫЕ ЧАСТИ </a:t>
            </a:r>
            <a:endParaRPr lang="ru-RU" b="1" dirty="0"/>
          </a:p>
          <a:p>
            <a:r>
              <a:rPr lang="ru-RU" dirty="0"/>
              <a:t>Цели: упражнять детей в делении предметов на восемь равных частей путем складывания по диагонали; упражнять в счете в пределах 20; учить составлять силуэт предмета из восьми равнобедренных треугольников; воспитывать внимание.</a:t>
            </a:r>
            <a:endParaRPr lang="ru-RU" dirty="0"/>
          </a:p>
          <a:p>
            <a:r>
              <a:rPr lang="ru-RU" b="1" dirty="0" smtClean="0"/>
              <a:t>2 Тема</a:t>
            </a:r>
            <a:r>
              <a:rPr lang="ru-RU" b="1" dirty="0"/>
              <a:t>: ИЗМЕРЕНИЕ ОБЪЕМА С ПОМОЩЬЮ УСЛОВНОЙ </a:t>
            </a:r>
            <a:r>
              <a:rPr lang="ru-RU" b="1" dirty="0" smtClean="0"/>
              <a:t>МЕРКИ</a:t>
            </a:r>
            <a:endParaRPr lang="ru-RU" b="1" dirty="0"/>
          </a:p>
          <a:p>
            <a:r>
              <a:rPr lang="ru-RU" dirty="0"/>
              <a:t>Цели: учить детей с помощью условной мерки определять объем; составлять число 9 из меньших чисел; закрепить навык порядкового счета; тренировать в умении согласовывать порядковые числительные с существительными; воспитывать аккуратность, внимание; развивать зрительно-двигательную координацию, самоконтроль. </a:t>
            </a:r>
            <a:endParaRPr lang="ru-RU" dirty="0" smtClean="0"/>
          </a:p>
          <a:p>
            <a:r>
              <a:rPr lang="ru-RU" b="1" dirty="0" smtClean="0"/>
              <a:t>3 Тема</a:t>
            </a:r>
            <a:r>
              <a:rPr lang="ru-RU" b="1" dirty="0"/>
              <a:t>: РЕШЕНИЕ ЗАДАЧ</a:t>
            </a:r>
            <a:r>
              <a:rPr lang="ru-RU" dirty="0"/>
              <a:t> </a:t>
            </a:r>
            <a:endParaRPr lang="ru-RU" dirty="0"/>
          </a:p>
          <a:p>
            <a:r>
              <a:rPr lang="ru-RU" dirty="0"/>
              <a:t>Цели:  продолжать учить детей составлять и решать простые арифметические задачи на сложение и вычитание чисел в пределах 10; упражнять в счете в пределах 20; тренировать в умении согласовывать слова в предложениях в роде, числе и падеже; развивать внимание, воображение, глазомер. </a:t>
            </a:r>
            <a:endParaRPr lang="ru-RU" dirty="0" smtClean="0"/>
          </a:p>
          <a:p>
            <a:r>
              <a:rPr lang="ru-RU" b="1" dirty="0" smtClean="0"/>
              <a:t>4 Тема: ОРИЕНТИРОВКА </a:t>
            </a:r>
            <a:r>
              <a:rPr lang="ru-RU" b="1" dirty="0"/>
              <a:t>В ПРОСТРАНСТВЕ </a:t>
            </a:r>
            <a:endParaRPr lang="ru-RU" b="1" dirty="0"/>
          </a:p>
          <a:p>
            <a:r>
              <a:rPr lang="ru-RU" dirty="0"/>
              <a:t>Цели: продолжать учить детей ориентироваться на тетрадной странице; упражнять в составлении числа из двух меньших чисел; учить образовывать из треугольников новые многоугольники; согласовывать числительные с существительными во множественном числе; развивать мелкую моторику мышц пальцев рук, произвольное внимание</a:t>
            </a:r>
            <a:endParaRPr lang="ru-RU" dirty="0"/>
          </a:p>
          <a:p>
            <a:endParaRPr lang="ru-RU" dirty="0"/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6096" y="404664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«Игра - это искра, зажигающая огонёк пытливости и любознательности»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В. А. Сухомлинский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8083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Развитие элементарных математических представлений у дошкольников в игровой форме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Математический проект: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«Математика повсюду, математика везде»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580112" y="482095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Разработала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Воспитатель высшей категории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Карташова Т.М.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МБДОУ  ЦРР №28 «Огонек»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309320"/>
            <a:ext cx="168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Г. Бердск2017г.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5" y="404664"/>
            <a:ext cx="8496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МАРТ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ПЛАН (КАРТА  </a:t>
            </a:r>
            <a:r>
              <a:rPr lang="ru-RU" b="1" dirty="0" smtClean="0"/>
              <a:t>ПУТЕШЕСТВИЙ)</a:t>
            </a:r>
            <a:endParaRPr lang="ru-RU" b="1" dirty="0"/>
          </a:p>
          <a:p>
            <a:r>
              <a:rPr lang="ru-RU" dirty="0"/>
              <a:t>Цели: формировать навыки ориентации по элементарному плану, умение правильно определить взаимное расположение предметов в пространстве; закрепить умение собирать разрезные геометрические фигуры; тренировать в умении согласовывать количественные числительные «одиннадцать-двенадцать» с существительными; развивать внимание, умение находить ошибки, пространственную ориентировку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2 Тема</a:t>
            </a:r>
            <a:r>
              <a:rPr lang="ru-RU" b="1" dirty="0"/>
              <a:t>: МОНЕТЫ </a:t>
            </a:r>
            <a:endParaRPr lang="ru-RU" b="1" dirty="0"/>
          </a:p>
          <a:p>
            <a:r>
              <a:rPr lang="ru-RU" dirty="0"/>
              <a:t>Цели: дать представление о денежной единице; познакомить детей с монетами достоинством 1,5,10 копеек; учить различать понятие «копейка», «монеты»; упражнять в прямом и обратном счете в пределах 10; развивать внимание, мелкую моторику мышц пальцев рук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3 Тема</a:t>
            </a:r>
            <a:r>
              <a:rPr lang="ru-RU" b="1" dirty="0"/>
              <a:t>: ДЕНЬГИ. БУМАЖНЫЕ КУПЮРЫ </a:t>
            </a:r>
            <a:endParaRPr lang="ru-RU" b="1" dirty="0"/>
          </a:p>
          <a:p>
            <a:r>
              <a:rPr lang="ru-RU" dirty="0"/>
              <a:t>Цели: познакомить детей с бумажными купюрами достоинством 10 рублей, монетами достоинством 1,2,5, рублей; уточнить понятие «дороже», «дешевле»; продолжить обучение составлению сложносочиненных предложений с союзом а; развивать логическое мышление, наблюдательность, умение излагать свои мысли понятно для окружающих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АПРЕЛЬ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ИЗМЕРЕНИЕ ДЛИНЫ С ПОМОЩЬЮ </a:t>
            </a:r>
            <a:r>
              <a:rPr lang="ru-RU" b="1" dirty="0" smtClean="0"/>
              <a:t>ЛИНЕЙКИ</a:t>
            </a:r>
            <a:endParaRPr lang="ru-RU" b="1" dirty="0"/>
          </a:p>
          <a:p>
            <a:r>
              <a:rPr lang="ru-RU" dirty="0"/>
              <a:t>Цели: продолжать учить детей измерять длину с помощью линейки; составлять и решать простые арифметические задачи на сложение и вычитание в пределах 10; закрепить предлоги «из-за», «из-под», «между»;</a:t>
            </a:r>
            <a:endParaRPr lang="ru-RU" dirty="0"/>
          </a:p>
          <a:p>
            <a:r>
              <a:rPr lang="ru-RU" dirty="0"/>
              <a:t>Развивать умение правильно строить сложноподчиненные предложения с союзом потому что; развивать </a:t>
            </a:r>
            <a:r>
              <a:rPr lang="ru-RU" dirty="0" smtClean="0"/>
              <a:t>глазомер.</a:t>
            </a:r>
            <a:endParaRPr lang="ru-RU" dirty="0" smtClean="0"/>
          </a:p>
          <a:p>
            <a:r>
              <a:rPr lang="ru-RU" b="1" dirty="0" smtClean="0"/>
              <a:t>2 Тема</a:t>
            </a:r>
            <a:r>
              <a:rPr lang="ru-RU" b="1" dirty="0"/>
              <a:t>: ИЗМЕРЕНИЕ </a:t>
            </a:r>
            <a:r>
              <a:rPr lang="ru-RU" b="1" dirty="0" smtClean="0"/>
              <a:t>ОТРЕЗКА</a:t>
            </a:r>
            <a:endParaRPr lang="ru-RU" b="1" dirty="0"/>
          </a:p>
          <a:p>
            <a:r>
              <a:rPr lang="ru-RU" dirty="0"/>
              <a:t>Цели: учить детей чертить отрезок определенной длины; упражнять в счете в пределах 20; учить понимать количественные отношения между числами в пределах 20; развивать умение пользоваться знаками «&lt;», «&gt;», «=»; согласовывать количественные числительные «одиннадцать –двадцать» во всех </a:t>
            </a:r>
            <a:r>
              <a:rPr lang="ru-RU" dirty="0" smtClean="0"/>
              <a:t>падежах</a:t>
            </a:r>
            <a:endParaRPr lang="ru-RU" dirty="0" smtClean="0"/>
          </a:p>
          <a:p>
            <a:r>
              <a:rPr lang="ru-RU" b="1" dirty="0" smtClean="0"/>
              <a:t>3 Тема</a:t>
            </a:r>
            <a:r>
              <a:rPr lang="ru-RU" b="1" dirty="0"/>
              <a:t>: СОСТАВ ЧИСЛА 10 </a:t>
            </a:r>
            <a:endParaRPr lang="ru-RU" b="1" dirty="0"/>
          </a:p>
          <a:p>
            <a:r>
              <a:rPr lang="ru-RU" dirty="0"/>
              <a:t>Цели: учить детей составлять число «десять» из двух меньших; упражнять в прямом и обратном счете; в увеличении и уменьшении числа на единицу; закрепить представление о сравнительной степени прилагательных (длиннее, короче и др.); тренировать в умении называть насекомых; развивать умение адекватно оценивать собственную деятельность и ее результат.</a:t>
            </a:r>
            <a:endParaRPr lang="ru-RU" dirty="0"/>
          </a:p>
          <a:p>
            <a:endParaRPr lang="ru-RU" dirty="0"/>
          </a:p>
          <a:p>
            <a:endParaRPr lang="ru-RU" b="1" dirty="0"/>
          </a:p>
          <a:p>
            <a:r>
              <a:rPr lang="ru-RU" b="1" dirty="0" smtClean="0"/>
              <a:t>2 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МАЙ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 Тема</a:t>
            </a:r>
            <a:r>
              <a:rPr lang="ru-RU" b="1" dirty="0"/>
              <a:t>: ОРИЕНТИРОВКА В ПРОСТРАНСТВЕ </a:t>
            </a:r>
            <a:endParaRPr lang="ru-RU" b="1" dirty="0"/>
          </a:p>
          <a:p>
            <a:r>
              <a:rPr lang="ru-RU" dirty="0"/>
              <a:t>Цели: продолжать упражнять детей в ориентировке на листе бумаги; учить выполнять задание под диктовку; составлять фигуры; согласовывать количественные числительные с существительными во всех падежах с употреблением предлогов «между», «около», «за»; развивать мелкую моторику мышц пальцев рук, словесно-логическое мышление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2 Тема</a:t>
            </a:r>
            <a:r>
              <a:rPr lang="ru-RU" b="1" dirty="0"/>
              <a:t>: ПОВТОРЕНИЕ </a:t>
            </a:r>
            <a:endParaRPr lang="ru-RU" b="1" dirty="0"/>
          </a:p>
          <a:p>
            <a:r>
              <a:rPr lang="ru-RU" dirty="0"/>
              <a:t>Цели: продолжать упражнять детей в ориентировке на листе бумаги, выполнять задания под диктовку; учить составлять описательную загадку о геометрической фигуре; развивать умение согласовывать числительное, прилагательное и существительное во всех падежах; умение адекватно оценивать свою деятельность; развивать мелкую моторику мышц пальцев рук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/>
              <a:t>3 Тема</a:t>
            </a:r>
            <a:r>
              <a:rPr lang="ru-RU" b="1" dirty="0"/>
              <a:t>: ПОВТОРЕНИЕ </a:t>
            </a:r>
            <a:endParaRPr lang="ru-RU" b="1" dirty="0"/>
          </a:p>
          <a:p>
            <a:r>
              <a:rPr lang="ru-RU" dirty="0"/>
              <a:t>Цели: закреплять умение ориентироваться в направлении и движении с помощью плана; продолжать учить детей составлять и решать задачи на сложение и вычитание (на +2; -2); тренировать в умении составлять предложения с несклоняемыми существительными (пальто, пианино, кенгуру); развивать логическое мышление, внимание; формировать навыки самоконтроля, проявление познавательной самостоятельности.</a:t>
            </a:r>
            <a:endParaRPr lang="ru-RU" dirty="0"/>
          </a:p>
          <a:p>
            <a:endParaRPr lang="ru-RU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D:\аттестация 2019\математический проект\проект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65" y="220169"/>
            <a:ext cx="2078888" cy="11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870" y="1816299"/>
            <a:ext cx="2349107" cy="132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3437" y="416843"/>
            <a:ext cx="1774540" cy="9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4289" y="432263"/>
            <a:ext cx="2335206" cy="131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2320" y="671389"/>
            <a:ext cx="14319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265" y="1391297"/>
            <a:ext cx="1550543" cy="236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944" y="3429000"/>
            <a:ext cx="20478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32729" y="3701827"/>
            <a:ext cx="1444625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27984" y="2020491"/>
            <a:ext cx="144462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2160" y="2100188"/>
            <a:ext cx="12017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86772" y="3681759"/>
            <a:ext cx="12382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8459" y="4819799"/>
            <a:ext cx="29083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11043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заключение можно сделать следующие вывод: </a:t>
            </a:r>
            <a:r>
              <a:rPr lang="ru-RU" dirty="0"/>
              <a:t>развитие познавательных способностей и познавательного интереса дошкольников – один из важнейших вопросов воспитания и развития ребенка дошкольного возраста. От того, насколько будут развиты у ребенка познавательный интерес и познавательные способности, зависит успех его обучения в школе и успех его развития в целом. </a:t>
            </a:r>
            <a:r>
              <a:rPr lang="ru-RU" dirty="0" smtClean="0"/>
              <a:t> Проектная </a:t>
            </a:r>
            <a:r>
              <a:rPr lang="ru-RU" dirty="0"/>
              <a:t>деятельность стимулирует у детей развитие логического мышления, воображения, повысила мотивацию к исследовательской деятельности. Проект позволил детям расширить математические знания о количестве и счете, форме, величине предметов, ориентиру в пространстве, времени. Дети стали использовать эти знания в самостоятельной деятельности. Участие в проекте родителей повысило значимость проводимой работы, показало актуальность и необходимость взаимодействия взрослого и ребенка. Дети получили ответы на интересующие вопросы и сделали выводы, что математика очень интересная наука. Математические понятия можно не только изучать и знакомиться с ними. Используя их в исследованиях, создавая много нового и интересного, можно играть в разные игры. Данный проект позволил сделать процесс по формированию элементарных математических представлений у детей более интересным и доступным. Развивающие игры математической направленности способствуют успешному обучению основам математики, формированию математического мышления, стимулируют развитие творческого воображения, воспитанию настойчивости, воли, усидчивости, целеустремленности. Использование современной научной литературы помогло мне осуществить данный проект и проявить на практике свои профессиональные знания, фантазию, творчество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</a:bodyPr>
          <a:p>
            <a:r>
              <a:rPr lang="ru-RU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endParaRPr lang="ru-RU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836712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Тип проекта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	По количеству участников: групповой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	По направленности: предметный (математическое развитие)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	По приоритету метода: творческий (создание комплекса упражнений)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	По характеру контактов: одной возрастной группы(6-7 лет).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	По продолжительности: долгосрочный (сентябрь-май).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База исследования: г. Бердск Муниципальное Бюджетное Дошкольное Образовательное Учреждение №28 «Огонек»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868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Актуальность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Математика – один из наиболее сложных предметов в школьном цикле. Поэтому в детском саду ребёнок должен усвоить элементарные математические знания.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Проблема формирования и развития математических способностей детей одна из наименее разработанных на сегодня методических проблем дошкольной педагогики.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Все полученные знания и умения закрепляются в дидактических играх, которым необходимо уделять большое внимание. Основное назначение их – обеспечить детей знаниями в различении, выделении, назывании множества предметов, чисел, геометрических фигур, направлений. В дидактических играх есть возможность формировать новые знания, знакомить детей со способами действий. Каждая игра несет конкретную задачу совершенствования математических (количественных, пространственных, временных) представлений детей.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Систематическая работа с детьми совершенствует общие умственные способности: логики мысли, рассуждений и действий, смекалки и сообразительности, пространственных представлений.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ттестация 2019\математический проект\проект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144000" cy="67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7317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Цель проекта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Использование дидактических игр в развитии элементарных математических представлений у дошкольников.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Задачи, решаемые в ходе проекта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проанализировать психолого-педагогическую литературу по данной проблеме;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разработать систему занятий по развитию элементарных математических представлений с использованием дидактических игр;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обучить детей счету;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дать представление о количестве и числе в пределах 10;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дать представления о геометрических фигурах, о времени;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формировать понимания пространственных отношений;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развивать логическое мышление, память, речь.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Участники проекта: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Дети 6-7 лет группы общеразвивающей направленности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Воспитатели группы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Родители воспитанников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Интеграция образовательных областей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002060"/>
                </a:solidFill>
              </a:rPr>
              <a:t>Физическое развитие;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Здоровье;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Безопасность;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Социализация;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Труд;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Познание;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Коммуникация;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</a:rPr>
              <a:t>	Художественное творчество;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ттестация 2019\математический проект\ож. рез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10" y="0"/>
            <a:ext cx="92400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s12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275158"/>
            <a:ext cx="90730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                     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Что получают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1. Дошкольники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</a:t>
            </a:r>
            <a:r>
              <a:rPr lang="ru-RU" dirty="0" smtClean="0">
                <a:solidFill>
                  <a:srgbClr val="002060"/>
                </a:solidFill>
              </a:rPr>
              <a:t>За счет чего получают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-умение делать простейшие обобщения, сравнения, выводы.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-формирование математических представлений.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-развитие эмоционально-коммуникативной сферы у детей;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002060"/>
                </a:solidFill>
              </a:rPr>
              <a:t>2. Педагогический коллектив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</a:t>
            </a:r>
            <a:r>
              <a:rPr lang="ru-RU" dirty="0" smtClean="0">
                <a:solidFill>
                  <a:srgbClr val="002060"/>
                </a:solidFill>
              </a:rPr>
              <a:t>Специальный курс занятий по ознакомлению с дидактическими играми.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Создание математически развивающей среды и умение ориентироваться в ней.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-обобщение опыта работы и обмен опытом на педсоветах ДОУ и </a:t>
            </a:r>
            <a:r>
              <a:rPr lang="ru-RU" dirty="0" err="1" smtClean="0">
                <a:solidFill>
                  <a:srgbClr val="002060"/>
                </a:solidFill>
              </a:rPr>
              <a:t>методобъединениях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-раскрытие творческих способностей и оригинальности мышления у воспитателей;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-появление доверительных отношений воспитателя с семьей;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•	-принятие новой позиции – партнера и использование новой технологии работы                       с детьми.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•	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16947</Words>
  <Application>WPS Presentation</Application>
  <PresentationFormat>Экран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Cansellarist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2019-09-30T01:52:00Z</dcterms:created>
  <dcterms:modified xsi:type="dcterms:W3CDTF">2019-10-20T10:47:37Z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1049-11.2.0.8991</vt:lpwstr>
  </property>
</Properties>
</file>