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8" r:id="rId4"/>
    <p:sldId id="257" r:id="rId5"/>
    <p:sldId id="267" r:id="rId6"/>
    <p:sldId id="289" r:id="rId7"/>
    <p:sldId id="29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CA8E-20FC-4ECC-B3A8-9A59322294AF}" type="datetimeFigureOut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4268C-5908-484D-8029-7746FC02D8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8249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0E53-4636-4855-8D04-78929F1BA3A7}" type="datetimeFigureOut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C55A1-C83F-4E83-AE21-6FA31DFCE8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1702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545F-DE17-4F06-A938-1B7B86586A8F}" type="datetimeFigureOut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792E1-14FF-45CF-A0E0-C8ACABB06B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285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7B04-29ED-4273-9DB9-B9691845C052}" type="datetimeFigureOut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9CF07-329D-47A8-A318-AE108215B7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53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2898-3C87-4FC1-964E-BBAEE9E444EC}" type="datetimeFigureOut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231DC-ABE6-4E2D-B6C9-5A6F1D800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0134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F802-BA40-4DF3-961E-FE4BCCAE7FC7}" type="datetimeFigureOut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F7730-C6E3-40FD-BECC-80C765E790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0444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7911-38EA-4479-94B5-0D3C1A3E16B5}" type="datetimeFigureOut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3826A-7DB2-4BA4-9258-E2B6AD3537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618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1B28-F281-48A8-8FB8-62BF725340EC}" type="datetimeFigureOut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5D256-9D08-4DBF-B862-E724498010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8017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4177-F7DA-4024-99B9-3B14295298F0}" type="datetimeFigureOut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3AC78-FD70-41C1-8648-3F4365902B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2166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7F7A-C36C-4B8F-B595-3AA189898C60}" type="datetimeFigureOut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1352D-8D62-40FC-81DE-B3980C202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1383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7ADA-4364-4685-B970-DF9965483188}" type="datetimeFigureOut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6082F25-8CF2-49B0-A9C3-EDEF895526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8399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288BEC-2F18-4AB9-9445-EE448EEA168D}" type="datetimeFigureOut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467037CC-2D88-40DC-802F-EFB255161F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7" r:id="rId9"/>
    <p:sldLayoutId id="2147483825" r:id="rId10"/>
    <p:sldLayoutId id="2147483826" r:id="rId11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68313" y="0"/>
            <a:ext cx="8135937" cy="981075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FF0000"/>
                </a:solidFill>
                <a:cs typeface="Trebuchet MS" panose="020B0603020202020204" pitchFamily="34" charset="0"/>
              </a:rPr>
              <a:t>ЭКСКУРСИЯ В МУЗЕЙ НАСЕКОМЫХ 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4868863"/>
            <a:ext cx="7634287" cy="1728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rgbClr val="003300"/>
                </a:solidFill>
              </a:rPr>
              <a:t>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b="1" smtClean="0">
                <a:solidFill>
                  <a:srgbClr val="FF0000"/>
                </a:solidFill>
              </a:rPr>
              <a:t>                                          8 ГРУППА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b="1" smtClean="0">
                <a:solidFill>
                  <a:srgbClr val="FF0000"/>
                </a:solidFill>
              </a:rPr>
              <a:t>                                             2018 год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solidFill>
                  <a:srgbClr val="003300"/>
                </a:solidFill>
              </a:rPr>
              <a:t>                     </a:t>
            </a: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611188" y="1844675"/>
            <a:ext cx="79930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«Этот загадочный мир насекомых»</a:t>
            </a:r>
            <a:endParaRPr lang="ru-RU" altLang="ru-RU" sz="4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None/>
            </a:pPr>
            <a:r>
              <a:rPr lang="ru-RU" altLang="ru-RU" sz="4400">
                <a:solidFill>
                  <a:srgbClr val="C00000"/>
                </a:solidFill>
              </a:rPr>
              <a:t>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315325" cy="1412875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endParaRPr lang="ru-RU" altLang="ru-RU" sz="2800" smtClean="0">
              <a:solidFill>
                <a:srgbClr val="003300"/>
              </a:solidFill>
              <a:latin typeface="Times New Roman" panose="02020603050405020304" pitchFamily="18" charset="0"/>
              <a:cs typeface="Trebuchet MS" panose="020B06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3654"/>
            <a:ext cx="3600400" cy="202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3400378" cy="1912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97" y="4745682"/>
            <a:ext cx="3547886" cy="1995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3194"/>
            <a:ext cx="3547886" cy="1995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250825" y="2565400"/>
            <a:ext cx="2376488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ВЫ, МОЖЕТ, НЕ ПОВЕРИТЕ,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НО ТАК ОНО И ЕСТЬ: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ШЕСТЬ НОГ У НАСЕКОМЫХ. 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ВОТ ИМЕННО, ЧТО ШЕСТЬ.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И ЕСЛИ ЧТО-ТО НЕЗНАКОМОЕ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ПОЙМАЛИ ВЫ, А НОГ-НЕ ШЕСТЬ,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ТО ЗНАЧИТ, И НЕ НАСЕКОМОЕ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ОНО. ПОВЕРЬТЕ: ТАК И ЕСТЬ.</a:t>
            </a:r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659563" y="3148013"/>
            <a:ext cx="21145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МОЖЕТ БЫТЬ, ВОСЬМИНОГИЙ ПАУК,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А ВОЗМОЖНО, БЕЗНОГИЙ ЧЕРВЯК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ОТПУСТИТЕ ЕГО ИЗ РУК,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И ПОВЕРЬТЕ, ЧТО ЭТО ТАК!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79388" y="0"/>
            <a:ext cx="5184775" cy="9366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smtClean="0">
              <a:solidFill>
                <a:srgbClr val="C00000"/>
              </a:solidFill>
              <a:cs typeface="Trebuchet MS" panose="020B0603020202020204" pitchFamily="34" charset="0"/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179388" y="765175"/>
            <a:ext cx="5329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7" y="117036"/>
            <a:ext cx="2187167" cy="3888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99105"/>
            <a:ext cx="2072828" cy="3685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48" y="2852936"/>
            <a:ext cx="2124769" cy="3777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20" y="232999"/>
            <a:ext cx="2081282" cy="3772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843213" y="404813"/>
            <a:ext cx="36861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ИХ РАЗНОВИДНОСТЕЙ НЕ СЧЕСТЬ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РАЗМЕРЫ МАЛЫЕ, НО ЕСТЬ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ТРИ ПАРЫ НОГ, ГЛАЗА И КРЫЛЬЯ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ВРЕДЯТ ПОРОЙ НЕПОПРАВИМО.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НО ВИЖУ, ДЕТИ ИХ УЗНАЛИ,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СТИХАМИ НАСЕКОМЫХ ОПИСАЛИ</a:t>
            </a:r>
            <a:r>
              <a:rPr lang="ru-RU" altLang="ru-RU"/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39750" y="2847975"/>
            <a:ext cx="7885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7" y="2619265"/>
            <a:ext cx="2050326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1998538" cy="3552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31" y="3109502"/>
            <a:ext cx="2090831" cy="3631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5928"/>
            <a:ext cx="2009822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76213" y="549275"/>
            <a:ext cx="2308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ВОСЕМЬ НОГ, НО НЕТУ РУК –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ЧТО ЗА СТРАННЫЙ ЗВЕРЬ ПАУК?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2484438" y="4532313"/>
            <a:ext cx="19970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ВОСЕМЬ ГЛАЗ,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НО БЛИЗОРУК-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ОЧЕНЬ СТРАННЫЙ ЗВЕРЬ ПАУК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5003800" y="836613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КРЫЛЬЕВ НЕТУ,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НО ЛЕТАЕТ-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РАЗВЕ В ЖИЗНИ ТАК БЫВАЕТ?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7019925" y="4441825"/>
            <a:ext cx="20097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ВОСЕМЬ НОГ У ПАУКА.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ЖАЛКО БЕДНОГО ЖУКА.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ВОСЕМЬ НОГ, А МОЖЕТ РУК?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СЪЕСТ ЖУКА СЕЙЧАС ПАУК.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395288" y="404813"/>
            <a:ext cx="4752975" cy="5903912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cs typeface="Trebuchet MS" panose="020B0603020202020204" pitchFamily="34" charset="0"/>
              </a:rPr>
              <a:t/>
            </a:r>
            <a:br>
              <a:rPr lang="ru-RU" altLang="ru-RU" smtClean="0">
                <a:cs typeface="Trebuchet MS" panose="020B0603020202020204" pitchFamily="34" charset="0"/>
              </a:rPr>
            </a:br>
            <a:endParaRPr lang="ru-RU" altLang="ru-RU" smtClean="0">
              <a:cs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072828" cy="36850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959" y="3311987"/>
            <a:ext cx="3744416" cy="210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3"/>
            <a:ext cx="2060519" cy="36631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59" y="2780928"/>
            <a:ext cx="2131335" cy="3789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95288" y="4221163"/>
            <a:ext cx="18573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НАСЕКОМЫХ РАЗНЫХ МНОГО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КТО ПИТАЕТСЯ ТРАВОЮ,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КТО ПЫЛЬЦУ С ЦВЕТКА СНИМАЕТ,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КТО КОРЕНЬЯ ПОЕДАЕТ.</a:t>
            </a: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4787900" y="4508500"/>
            <a:ext cx="2089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КТО –ТО КРОВЬ УПОТРЕБЛЯЕТ</a:t>
            </a: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КТО-ТО ФРУКТЫ </a:t>
            </a:r>
            <a:r>
              <a:rPr lang="ru-RU" altLang="ru-RU" b="1" dirty="0" smtClean="0">
                <a:solidFill>
                  <a:srgbClr val="002060"/>
                </a:solidFill>
              </a:rPr>
              <a:t>ПОГЛОЩАЕТ</a:t>
            </a:r>
            <a:endParaRPr lang="ru-RU" altLang="ru-RU" b="1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В ОБЩЕМ, РАЗНЫЕ БЫВАЮТ</a:t>
            </a: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НАСЕКОМЫХ МЫ ВСЕХ ЗНАЕМ!</a:t>
            </a: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2252663" y="-26988"/>
            <a:ext cx="2265362" cy="23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НАСЕКОМЫЕ ЛЕТАЮТ,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СКАЧУТ, ПОЛЗАЮТ, ПАРЯТ.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КРАСОТОЙ НАС УДИВЛЯЮТ,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ПОЛЬЗУ ТАК ЖЕ ПРИНОСЯ!</a:t>
            </a: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6704013" y="260350"/>
            <a:ext cx="22748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И НЕ ЗВЕРИ, И НЕ ПТИЦЫ,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НЕ ПОДХОДЯТ В СЕЙ ФОРМАТ.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ЭТО ВЕДЬ СТИХИ О МИРЕ,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НАСЕКОМЫМИ, ЧТО ЗВАТЬ!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395288" y="1844675"/>
            <a:ext cx="6462712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7">
              <a:lnSpc>
                <a:spcPct val="150000"/>
              </a:lnSpc>
              <a:defRPr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altLang="ru-RU" sz="2800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572000" cy="2571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5752" y="1142562"/>
            <a:ext cx="4124853" cy="23202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" y="3153526"/>
            <a:ext cx="1928812" cy="29818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68" y="3140372"/>
            <a:ext cx="1684691" cy="29950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5292725" y="4581525"/>
            <a:ext cx="36115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В ЛЕСУ ЛЕТАЮТ МОТЫЛЬКИ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ПОЛЗУТ КОЗЯВКИ И ЖУКИ…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ПРИРОДА МАТЬ ИМ ЖИЗНЬ ДАЛА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У НИХ У ВСЕХ СВОИ ДЕЛА!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ТЫ ИХ УВИДИШЬ НА ПУТИ-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НЕ ОБИЖАЙ, А ОТОЙДИ!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19250" y="981075"/>
            <a:ext cx="6481763" cy="3816350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altLang="ru-RU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Роман\Desktop\129917665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32559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742</TotalTime>
  <Words>296</Words>
  <Application>Microsoft Office PowerPoint</Application>
  <PresentationFormat>Экран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ЭКСКУРСИЯ В МУЗЕЙ НАСЕКОМЫХ </vt:lpstr>
      <vt:lpstr> </vt:lpstr>
      <vt:lpstr> </vt:lpstr>
      <vt:lpstr>Презентация PowerPoint</vt:lpstr>
      <vt:lpstr>    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“ Наши самые маленькие друзья-мир насекомых “</dc:title>
  <dc:creator>Пользователь</dc:creator>
  <cp:lastModifiedBy>Семенюк Вадим Владимирович</cp:lastModifiedBy>
  <cp:revision>80</cp:revision>
  <dcterms:created xsi:type="dcterms:W3CDTF">2013-08-14T15:55:42Z</dcterms:created>
  <dcterms:modified xsi:type="dcterms:W3CDTF">2018-12-06T02:36:12Z</dcterms:modified>
</cp:coreProperties>
</file>