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7125-7912-4A1E-9F4D-636F3A28DC52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8525-94CA-4593-9182-79CE3A30D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D643-E28D-4195-9B6C-1FCC9249D726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82C4-E50A-4BFD-8065-5FBE5C13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4975-DD4B-478D-A087-C109C668C4F8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B460-3ADA-41F5-B378-014FCF564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4F65-A2CC-4623-84B0-BD2CC87B12A1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11EA-243A-4415-9D11-40CDF341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79C1-8F97-4A05-AB03-553D228ED842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1E14-F5A9-4DCA-9AA5-9760492F7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111D-2580-46D8-80FE-F0EA93577F6A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5DF7-AD24-4726-B926-B3E9EB916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D5F0-944A-4495-83AB-62012EC094DD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5BA1-36A7-465C-9B99-D1CF662B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9ECF-91D7-419B-91F3-43F5837D7E66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57DA-DA05-43EB-8295-DD42090DD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A215-51E7-4053-AD5E-C9873A509C91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29E4-B2CE-40D1-B909-A4BFED7F9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9870-2F4F-4A9D-BBCE-A41CE9EF0E92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1699-ED2C-4B39-8F16-5B14A51F8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553B-7846-4A92-850A-7CBE91139B4C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D36C-9CEB-42CE-8E7C-47914EEF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7AB6D-E77C-42F8-9509-AF881D3BBA35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CEBD5-1BBB-423B-B2D1-B8BBC4E38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-1588" y="-1588"/>
          <a:ext cx="9145588" cy="6859588"/>
        </p:xfrm>
        <a:graphic>
          <a:graphicData uri="http://schemas.openxmlformats.org/presentationml/2006/ole">
            <p:oleObj spid="_x0000_s1030" name="Презентация" r:id="rId3" imgW="4570541" imgH="3427323" progId="PowerPoint.Show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25434"/>
            <a:ext cx="9018383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ШОУ МЫЛЬНЫХ ПУЗЫРЕЙ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«Приключения Незнайки»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ЛЕТО 2017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-1588" y="-1588"/>
          <a:ext cx="9145588" cy="6859588"/>
        </p:xfrm>
        <a:graphic>
          <a:graphicData uri="http://schemas.openxmlformats.org/presentationml/2006/ole">
            <p:oleObj spid="_x0000_s2055" name="Презентация" r:id="rId3" imgW="4570541" imgH="3427323" progId="PowerPoint.Show.8">
              <p:embed/>
            </p:oleObj>
          </a:graphicData>
        </a:graphic>
      </p:graphicFrame>
      <p:pic>
        <p:nvPicPr>
          <p:cNvPr id="20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7063" y="115888"/>
            <a:ext cx="33385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237038"/>
            <a:ext cx="333851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8488" y="4178300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Прямоугольник 1"/>
          <p:cNvSpPr>
            <a:spLocks noChangeArrowheads="1"/>
          </p:cNvSpPr>
          <p:nvPr/>
        </p:nvSpPr>
        <p:spPr bwMode="auto">
          <a:xfrm>
            <a:off x="3419475" y="466725"/>
            <a:ext cx="28082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Мы – микробы – 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весело живём.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Мы – микробы – 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песенку поём.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Мы – микробы – 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очень любим грязь.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Мы – микробы – ненавидим вас.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Всех, кто любит умываться,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Сам умеет причесаться,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Руки мыть и чистить зубы, - Мы не любим.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-1588" y="-1588"/>
          <a:ext cx="9145588" cy="6859588"/>
        </p:xfrm>
        <a:graphic>
          <a:graphicData uri="http://schemas.openxmlformats.org/presentationml/2006/ole">
            <p:oleObj spid="_x0000_s3079" name="Презентация" r:id="rId3" imgW="4570541" imgH="3427323" progId="PowerPoint.Show.8">
              <p:embed/>
            </p:oleObj>
          </a:graphicData>
        </a:graphic>
      </p:graphicFrame>
      <p:pic>
        <p:nvPicPr>
          <p:cNvPr id="308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6009">
            <a:off x="260350" y="379413"/>
            <a:ext cx="28670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51702">
            <a:off x="141288" y="3602038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737100"/>
            <a:ext cx="278923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8425">
            <a:off x="6130925" y="466725"/>
            <a:ext cx="28479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38713">
            <a:off x="6270625" y="3311525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Прямоугольник 4"/>
          <p:cNvSpPr>
            <a:spLocks noChangeArrowheads="1"/>
          </p:cNvSpPr>
          <p:nvPr/>
        </p:nvSpPr>
        <p:spPr bwMode="auto">
          <a:xfrm>
            <a:off x="2286000" y="2362200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А нерях, грязнуль, лентяев,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                      Неумытых разгильдяев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Очень любим, очень любим, очень любим.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0" y="-1588"/>
          <a:ext cx="9144000" cy="6858001"/>
        </p:xfrm>
        <a:graphic>
          <a:graphicData uri="http://schemas.openxmlformats.org/presentationml/2006/ole">
            <p:oleObj spid="_x0000_s4102" name="Презентация" r:id="rId3" imgW="4570541" imgH="3427323" progId="PowerPoint.Show.8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88640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4437112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35098" y="153117"/>
            <a:ext cx="2963180" cy="2222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12160" y="4293096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07" name="Прямоугольник 6"/>
          <p:cNvSpPr>
            <a:spLocks noChangeArrowheads="1"/>
          </p:cNvSpPr>
          <p:nvPr/>
        </p:nvSpPr>
        <p:spPr bwMode="auto">
          <a:xfrm>
            <a:off x="3294063" y="2355850"/>
            <a:ext cx="4302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Чтобы не было микробов,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В чистоте должны все жить.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Чтобы не было болезней,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Верить в силы, не грустить.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Чистота – залог здоровья,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Чистота нужна везде: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Дома, в школе, на работе,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И на суше, и в воде.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0" y="-1588"/>
          <a:ext cx="9144000" cy="6858001"/>
        </p:xfrm>
        <a:graphic>
          <a:graphicData uri="http://schemas.openxmlformats.org/presentationml/2006/ole">
            <p:oleObj spid="_x0000_s6149" name="Презентация" r:id="rId3" imgW="4570541" imgH="3427323" progId="PowerPoint.Show.8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260648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476672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0951" y="3032378"/>
            <a:ext cx="2861351" cy="214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3272795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4" name="Прямоугольник 6"/>
          <p:cNvSpPr>
            <a:spLocks noChangeArrowheads="1"/>
          </p:cNvSpPr>
          <p:nvPr/>
        </p:nvSpPr>
        <p:spPr bwMode="auto">
          <a:xfrm>
            <a:off x="7092950" y="908050"/>
            <a:ext cx="18716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Тот, кто с солнышком встаёт,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Делает зарядку,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Чистит зубы по утрам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И играет в прятки, —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Тот спортивный человек,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И вполне весёлый.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Постарайся быть таким</a:t>
            </a:r>
          </a:p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В садике и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-1588"/>
          <a:ext cx="9144000" cy="6858001"/>
        </p:xfrm>
        <a:graphic>
          <a:graphicData uri="http://schemas.openxmlformats.org/presentationml/2006/ole">
            <p:oleObj spid="_x0000_s23556" name="Презентация" r:id="rId3" imgW="4570541" imgH="3427323" progId="PowerPoint.Show.8">
              <p:embed/>
            </p:oleObj>
          </a:graphicData>
        </a:graphic>
      </p:graphicFrame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5792788" cy="314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 следующих всречь...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0" y="54451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</a:rPr>
              <a:t>Воспитатель: Карташова Т.М.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110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Психолог</cp:lastModifiedBy>
  <cp:revision>9</cp:revision>
  <dcterms:created xsi:type="dcterms:W3CDTF">2017-07-11T00:30:26Z</dcterms:created>
  <dcterms:modified xsi:type="dcterms:W3CDTF">2017-10-16T09:34:19Z</dcterms:modified>
</cp:coreProperties>
</file>