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6E3E539-4C8C-42A4-A4E1-3187327D51BB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631AC9-1CEB-4962-B32F-E95760634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88640"/>
            <a:ext cx="3313355" cy="17021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Наш любимый огород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12976"/>
            <a:ext cx="3309803" cy="201622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Группа №8</a:t>
            </a:r>
          </a:p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«Веснушки»</a:t>
            </a:r>
          </a:p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Воспитатель:</a:t>
            </a:r>
          </a:p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Маврина И.Н.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6237312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2018 г.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0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" y="188641"/>
            <a:ext cx="2949792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18" y="234955"/>
            <a:ext cx="2880320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2954"/>
            <a:ext cx="2736304" cy="379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8008" y="400259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 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  <a:t>В огороде много гряд: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  <a:t>Тут и репа, и салат,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  <a:t>Тут и свекла, и горох.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  <a:t>А картофель разве плох?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  <a:t>Наш зеленый огород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-apple-system"/>
              </a:rPr>
              <a:t>Нас прокормит круглый год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3617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60" y="692695"/>
            <a:ext cx="3240360" cy="4847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76025"/>
            <a:ext cx="3363421" cy="4793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59320" y="721155"/>
            <a:ext cx="44451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/>
                <a:latin typeface="-apple-system"/>
              </a:rPr>
              <a:t>Вырос славный урожай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/>
                <a:latin typeface="-apple-system"/>
              </a:rPr>
              <a:t>В нашем огороде!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9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318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СПАСИБО 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 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ВНИМАНИЕ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5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</TotalTime>
  <Words>21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Наш любимый огород</vt:lpstr>
      <vt:lpstr>Презентация PowerPoint</vt:lpstr>
      <vt:lpstr>Презентация PowerPoint</vt:lpstr>
      <vt:lpstr>Презентация PowerPoint</vt:lpstr>
      <vt:lpstr>СПАСИБО  ЗА 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любимый огород</dc:title>
  <dc:creator>Пользователь Windows</dc:creator>
  <cp:lastModifiedBy>Семенюк Вадим Владимирович</cp:lastModifiedBy>
  <cp:revision>3</cp:revision>
  <dcterms:created xsi:type="dcterms:W3CDTF">2018-11-05T15:49:14Z</dcterms:created>
  <dcterms:modified xsi:type="dcterms:W3CDTF">2018-12-06T02:25:32Z</dcterms:modified>
</cp:coreProperties>
</file>