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13" r:id="rId4"/>
    <p:sldId id="321" r:id="rId5"/>
    <p:sldId id="322" r:id="rId6"/>
    <p:sldId id="324" r:id="rId7"/>
    <p:sldId id="325" r:id="rId8"/>
  </p:sldIdLst>
  <p:sldSz cx="9144000" cy="6858000" type="screen4x3"/>
  <p:notesSz cx="6858000" cy="9144000"/>
  <p:defaultTextStyle>
    <a:defPPr>
      <a:defRPr lang="es-E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8B00"/>
    <a:srgbClr val="FFCC99"/>
    <a:srgbClr val="006600"/>
    <a:srgbClr val="0000CC"/>
    <a:srgbClr val="FF0000"/>
    <a:srgbClr val="FFFFFF"/>
    <a:srgbClr val="6633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872"/>
    <p:restoredTop sz="94652"/>
  </p:normalViewPr>
  <p:slideViewPr>
    <p:cSldViewPr showGuides="1">
      <p:cViewPr varScale="1">
        <p:scale>
          <a:sx n="70" d="100"/>
          <a:sy n="70" d="100"/>
        </p:scale>
        <p:origin x="-12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false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true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Замещающая дата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ru-RU" dirty="0">
                <a:latin typeface="Arial" panose="020B0604020202020204" pitchFamily="34" charset="0"/>
              </a:rPr>
            </a:fld>
            <a:endParaRPr lang="es-ES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ru-RU" dirty="0">
                <a:latin typeface="Arial" panose="020B0604020202020204" pitchFamily="34" charset="0"/>
              </a:rPr>
            </a:fld>
            <a:endParaRPr lang="es-ES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true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true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ru-RU" dirty="0">
                <a:latin typeface="Arial" panose="020B0604020202020204" pitchFamily="34" charset="0"/>
              </a:rPr>
            </a:fld>
            <a:endParaRPr lang="es-ES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Замещающая дата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ru-RU" dirty="0">
                <a:latin typeface="Arial" panose="020B0604020202020204" pitchFamily="34" charset="0"/>
              </a:rPr>
            </a:fld>
            <a:endParaRPr lang="es-ES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Замещающая дата 3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ижний колонтитул 4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омер слайда 5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ru-RU" dirty="0">
                <a:latin typeface="Arial" panose="020B0604020202020204" pitchFamily="34" charset="0"/>
              </a:rPr>
            </a:fld>
            <a:endParaRPr lang="es-ES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Замещающая дата 4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ru-RU" dirty="0">
                <a:latin typeface="Arial" panose="020B0604020202020204" pitchFamily="34" charset="0"/>
              </a:rPr>
            </a:fld>
            <a:endParaRPr lang="es-ES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true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true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true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true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Замещающая дата 6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Замещающий нижний колонтитул 7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Замещающий номер слайда 8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ru-RU" dirty="0">
                <a:latin typeface="Arial" panose="020B0604020202020204" pitchFamily="34" charset="0"/>
              </a:rPr>
            </a:fld>
            <a:endParaRPr lang="es-ES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Замещающая дата 2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ижний колонтитул 3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Замещающий номер слайда 4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ru-RU" dirty="0">
                <a:latin typeface="Arial" panose="020B0604020202020204" pitchFamily="34" charset="0"/>
              </a:rPr>
            </a:fld>
            <a:endParaRPr lang="es-ES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Замещающий нижний колонтитул 2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Замещающий номер слайда 3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ru-RU" dirty="0">
                <a:latin typeface="Arial" panose="020B0604020202020204" pitchFamily="34" charset="0"/>
              </a:rPr>
            </a:fld>
            <a:endParaRPr lang="es-ES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true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ru-RU" dirty="0">
                <a:latin typeface="Arial" panose="020B0604020202020204" pitchFamily="34" charset="0"/>
              </a:rPr>
            </a:fld>
            <a:endParaRPr lang="es-ES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true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false" compatLnSpc="true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true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Замещающая дата 4"/>
          <p:cNvSpPr>
            <a:spLocks noGrp="true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Замещающий нижний колонтитул 5"/>
          <p:cNvSpPr>
            <a:spLocks noGrp="true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Замещающий номер слайда 6"/>
          <p:cNvSpPr>
            <a:spLocks noGrp="true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s-ES" altLang="ru-RU" dirty="0">
                <a:latin typeface="Arial" panose="020B0604020202020204" pitchFamily="34" charset="0"/>
              </a:rPr>
            </a:fld>
            <a:endParaRPr lang="es-ES" alt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false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true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false"/>
          <a:p>
            <a:pPr lvl="0"/>
            <a:r>
              <a:rPr lang="es-ES" altLang="ru-RU" dirty="0"/>
              <a:t>Haga clic para cambiar el estilo de título	</a:t>
            </a:r>
            <a:endParaRPr lang="es-ES" altLang="ru-RU" dirty="0"/>
          </a:p>
        </p:txBody>
      </p:sp>
      <p:sp>
        <p:nvSpPr>
          <p:cNvPr id="1027" name="Rectangle 3"/>
          <p:cNvSpPr>
            <a:spLocks noGrp="true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s-ES" altLang="ru-RU" dirty="0"/>
              <a:t>Haga clic para modificar el estilo de texto del patrón</a:t>
            </a:r>
            <a:endParaRPr lang="es-ES" altLang="ru-RU" dirty="0"/>
          </a:p>
          <a:p>
            <a:pPr lvl="1"/>
            <a:r>
              <a:rPr lang="es-ES" altLang="ru-RU" dirty="0"/>
              <a:t>Segundo nivel</a:t>
            </a:r>
            <a:endParaRPr lang="es-ES" altLang="ru-RU" dirty="0"/>
          </a:p>
          <a:p>
            <a:pPr lvl="2"/>
            <a:r>
              <a:rPr lang="es-ES" altLang="ru-RU" dirty="0"/>
              <a:t>Tercer nivel</a:t>
            </a:r>
            <a:endParaRPr lang="es-ES" altLang="ru-RU" dirty="0"/>
          </a:p>
          <a:p>
            <a:pPr lvl="3"/>
            <a:r>
              <a:rPr lang="es-ES" altLang="ru-RU" dirty="0"/>
              <a:t>Cuarto nivel</a:t>
            </a:r>
            <a:endParaRPr lang="es-ES" altLang="ru-RU" dirty="0"/>
          </a:p>
          <a:p>
            <a:pPr lvl="4"/>
            <a:r>
              <a:rPr lang="es-ES" altLang="ru-RU" dirty="0"/>
              <a:t>Quinto nivel</a:t>
            </a:r>
            <a:endParaRPr lang="es-ES" altLang="ru-RU" dirty="0"/>
          </a:p>
        </p:txBody>
      </p:sp>
      <p:sp>
        <p:nvSpPr>
          <p:cNvPr id="1028" name="Rectangle 4"/>
          <p:cNvSpPr>
            <a:spLocks noGrp="true" noChangeArrowheads="true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false" compatLnSpc="true"/>
          <a:lstStyle>
            <a:lvl1pPr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true" noChangeArrowheads="true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false" compatLnSpc="true"/>
          <a:lstStyle>
            <a:lvl1pPr algn="ctr" eaLnBrk="1" hangingPunct="1"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s-ES" altLang="ru-RU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true" noChangeArrowheads="true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false" compatLnSpc="true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s-ES" altLang="ru-RU" dirty="0">
                <a:latin typeface="Arial" panose="020B0604020202020204" pitchFamily="34" charset="0"/>
              </a:rPr>
            </a:fld>
            <a:endParaRPr lang="es-ES" alt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png"/><Relationship Id="rId8" Type="http://schemas.openxmlformats.org/officeDocument/2006/relationships/image" Target="../media/image28.png"/><Relationship Id="rId7" Type="http://schemas.openxmlformats.org/officeDocument/2006/relationships/image" Target="../media/image27.png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30.png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9.jpeg"/><Relationship Id="rId8" Type="http://schemas.openxmlformats.org/officeDocument/2006/relationships/image" Target="../media/image38.jpeg"/><Relationship Id="rId7" Type="http://schemas.openxmlformats.org/officeDocument/2006/relationships/image" Target="../media/image37.jpeg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false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90"/>
          <p:cNvSpPr>
            <a:spLocks noGrp="true"/>
          </p:cNvSpPr>
          <p:nvPr>
            <p:ph type="ctrTitle"/>
          </p:nvPr>
        </p:nvSpPr>
        <p:spPr>
          <a:xfrm>
            <a:off x="107950" y="4724400"/>
            <a:ext cx="8569325" cy="1079500"/>
          </a:xfrm>
          <a:ln/>
        </p:spPr>
        <p:txBody>
          <a:bodyPr vert="horz" wrap="square" lIns="91440" tIns="45720" rIns="91440" bIns="45720" anchor="ctr" anchorCtr="false"/>
          <a:p>
            <a:pPr algn="l" eaLnBrk="1" hangingPunct="1"/>
            <a:br>
              <a:rPr lang="ru-RU" altLang="ru-RU" sz="2400" b="1" kern="1200" dirty="0">
                <a:solidFill>
                  <a:srgbClr val="990000"/>
                </a:solidFill>
                <a:latin typeface="+mj-lt"/>
                <a:ea typeface="+mj-ea"/>
                <a:cs typeface="+mj-cs"/>
              </a:rPr>
            </a:br>
            <a:r>
              <a:rPr lang="ru-RU" altLang="ru-RU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«Р</a:t>
            </a:r>
            <a:r>
              <a:rPr lang="ru-RU" altLang="ru-RU" sz="3600" b="1" kern="1200" dirty="0">
                <a:solidFill>
                  <a:srgbClr val="FF9900"/>
                </a:solidFill>
                <a:latin typeface="+mj-lt"/>
                <a:ea typeface="+mj-ea"/>
                <a:cs typeface="+mj-cs"/>
              </a:rPr>
              <a:t>А</a:t>
            </a:r>
            <a:r>
              <a:rPr lang="ru-RU" altLang="ru-RU" sz="36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З</a:t>
            </a:r>
            <a:r>
              <a:rPr lang="ru-RU" altLang="ru-RU" sz="3600" b="1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Н</a:t>
            </a:r>
            <a:r>
              <a:rPr lang="ru-RU" altLang="ru-RU" sz="3600" b="1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О</a:t>
            </a:r>
            <a:r>
              <a:rPr lang="ru-RU" altLang="ru-RU" sz="3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Ц</a:t>
            </a:r>
            <a:r>
              <a:rPr lang="ru-RU" altLang="ru-RU" sz="36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В</a:t>
            </a:r>
            <a:r>
              <a:rPr lang="ru-RU" altLang="ru-RU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Е</a:t>
            </a:r>
            <a:r>
              <a:rPr lang="ru-RU" altLang="ru-RU" sz="3600" b="1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Т</a:t>
            </a:r>
            <a:r>
              <a:rPr lang="ru-RU" altLang="ru-RU" sz="36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Н</a:t>
            </a:r>
            <a:r>
              <a:rPr lang="ru-RU" altLang="ru-RU" sz="3600" b="1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А</a:t>
            </a:r>
            <a:r>
              <a:rPr lang="ru-RU" altLang="ru-RU" sz="3600" b="1" kern="1200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Я</a:t>
            </a:r>
            <a:r>
              <a:rPr lang="ru-RU" altLang="ru-RU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 </a:t>
            </a:r>
            <a:r>
              <a:rPr lang="ru-RU" altLang="ru-RU" sz="3600" b="1" kern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Н</a:t>
            </a:r>
            <a:r>
              <a:rPr lang="ru-RU" altLang="ru-RU" sz="3600" b="1" kern="120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Е</a:t>
            </a:r>
            <a:r>
              <a:rPr lang="ru-RU" altLang="ru-RU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Д</a:t>
            </a:r>
            <a:r>
              <a:rPr lang="ru-RU" altLang="ru-RU" sz="3600" b="1" kern="1200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Е</a:t>
            </a:r>
            <a:r>
              <a:rPr lang="ru-RU" altLang="ru-RU" sz="3600" b="1" kern="12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Л</a:t>
            </a:r>
            <a:r>
              <a:rPr lang="ru-RU" altLang="ru-RU" sz="3600" b="1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Я</a:t>
            </a:r>
            <a:r>
              <a:rPr lang="ru-RU" altLang="ru-RU" sz="3600" b="1" kern="12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»</a:t>
            </a:r>
            <a:br>
              <a:rPr lang="ru-RU" altLang="ru-RU" sz="2400" b="1" kern="1200" dirty="0">
                <a:solidFill>
                  <a:srgbClr val="990000"/>
                </a:solidFill>
                <a:latin typeface="+mj-lt"/>
                <a:ea typeface="+mj-ea"/>
                <a:cs typeface="+mj-cs"/>
              </a:rPr>
            </a:br>
            <a:r>
              <a:rPr lang="ru-RU" altLang="ru-RU" sz="24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Неделя психологии</a:t>
            </a:r>
            <a:br>
              <a:rPr lang="ru-RU" altLang="ru-RU" sz="3200" b="1" kern="12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</a:br>
            <a:r>
              <a:rPr lang="ru-RU" altLang="ru-RU" sz="3200" b="1" kern="1200" dirty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 </a:t>
            </a:r>
            <a:endParaRPr lang="es-ES" altLang="ru-RU" sz="3600" b="1" kern="1200" dirty="0">
              <a:solidFill>
                <a:srgbClr val="99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1" name="Rectangle 91"/>
          <p:cNvSpPr>
            <a:spLocks noGrp="true"/>
          </p:cNvSpPr>
          <p:nvPr>
            <p:ph type="subTitle" idx="1"/>
          </p:nvPr>
        </p:nvSpPr>
        <p:spPr>
          <a:xfrm>
            <a:off x="5435600" y="5803900"/>
            <a:ext cx="3686175" cy="592138"/>
          </a:xfrm>
          <a:solidFill>
            <a:srgbClr val="FFCC99">
              <a:alpha val="27058"/>
            </a:srgbClr>
          </a:solidFill>
          <a:ln/>
        </p:spPr>
        <p:txBody>
          <a:bodyPr vert="horz" wrap="square" lIns="91440" tIns="45720" rIns="91440" bIns="45720" anchor="t" anchorCtr="false"/>
          <a:p>
            <a:pPr algn="r" eaLnBrk="1" hangingPunct="1">
              <a:lnSpc>
                <a:spcPct val="90000"/>
              </a:lnSpc>
              <a:buClrTx/>
              <a:buSzTx/>
              <a:buFontTx/>
            </a:pPr>
            <a:r>
              <a:rPr lang="ru-RU" altLang="ru-RU" sz="16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 </a:t>
            </a:r>
            <a:br>
              <a:rPr lang="ru-RU" altLang="ru-RU" sz="1600" kern="12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</a:br>
            <a:endParaRPr lang="ru-RU" altLang="ru-RU" sz="1600" kern="1200" dirty="0">
              <a:solidFill>
                <a:srgbClr val="00206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52" name="Прямоугольник 1"/>
          <p:cNvSpPr/>
          <p:nvPr/>
        </p:nvSpPr>
        <p:spPr>
          <a:xfrm>
            <a:off x="4168775" y="6396038"/>
            <a:ext cx="698500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2020</a:t>
            </a:r>
            <a:endParaRPr lang="ru-RU" altLang="ru-RU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5" name="Рисунок 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360363" y="1916113"/>
            <a:ext cx="5945187" cy="4459287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2" name="Прямоугольник 11"/>
          <p:cNvSpPr/>
          <p:nvPr/>
        </p:nvSpPr>
        <p:spPr>
          <a:xfrm>
            <a:off x="5219700" y="490538"/>
            <a:ext cx="3786188" cy="2146300"/>
          </a:xfrm>
          <a:prstGeom prst="rect">
            <a:avLst/>
          </a:prstGeom>
          <a:solidFill>
            <a:srgbClr val="FFFFFF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0D0D0D"/>
                </a:solidFill>
                <a:latin typeface="Verdana" panose="020B0604030504040204" pitchFamily="34" charset="0"/>
              </a:rPr>
              <a:t>        У меня секретов нет. </a:t>
            </a:r>
            <a:endParaRPr lang="ru-RU" altLang="ru-RU" sz="16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0D0D0D"/>
                </a:solidFill>
                <a:latin typeface="Verdana" panose="020B0604030504040204" pitchFamily="34" charset="0"/>
              </a:rPr>
              <a:t>Самый яркий – </a:t>
            </a:r>
            <a:r>
              <a:rPr lang="ru-RU" altLang="ru-RU" sz="1600" b="1" dirty="0">
                <a:solidFill>
                  <a:srgbClr val="C00000"/>
                </a:solidFill>
                <a:latin typeface="Verdana" panose="020B0604030504040204" pitchFamily="34" charset="0"/>
              </a:rPr>
              <a:t>красный</a:t>
            </a:r>
            <a:r>
              <a:rPr lang="ru-RU" altLang="ru-RU" sz="1600" b="1" dirty="0">
                <a:solidFill>
                  <a:srgbClr val="0D0D0D"/>
                </a:solidFill>
                <a:latin typeface="Verdana" panose="020B0604030504040204" pitchFamily="34" charset="0"/>
              </a:rPr>
              <a:t> цвет. </a:t>
            </a:r>
            <a:endParaRPr lang="ru-RU" altLang="ru-RU" sz="16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0D0D0D"/>
                </a:solidFill>
                <a:latin typeface="Verdana" panose="020B0604030504040204" pitchFamily="34" charset="0"/>
              </a:rPr>
              <a:t>Он живёт на язычке, </a:t>
            </a:r>
            <a:endParaRPr lang="ru-RU" altLang="ru-RU" sz="16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0D0D0D"/>
                </a:solidFill>
                <a:latin typeface="Verdana" panose="020B0604030504040204" pitchFamily="34" charset="0"/>
              </a:rPr>
              <a:t>В земляничке и флажке.</a:t>
            </a:r>
            <a:endParaRPr lang="ru-RU" altLang="ru-RU" sz="16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0D0D0D"/>
                </a:solidFill>
                <a:latin typeface="Verdana" panose="020B0604030504040204" pitchFamily="34" charset="0"/>
              </a:rPr>
              <a:t>Красный цвет — у помидора. Красный свет — у светофора, Он предупреждает нас </a:t>
            </a:r>
            <a:endParaRPr lang="ru-RU" altLang="ru-RU" sz="16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600" b="1" dirty="0">
                <a:solidFill>
                  <a:srgbClr val="0D0D0D"/>
                </a:solidFill>
                <a:latin typeface="Verdana" panose="020B0604030504040204" pitchFamily="34" charset="0"/>
              </a:rPr>
              <a:t>— Нет пути вперёд сейчас!</a:t>
            </a:r>
            <a:endParaRPr lang="ru-RU" altLang="ru-RU" sz="1600" b="1" dirty="0">
              <a:solidFill>
                <a:srgbClr val="0D0D0D"/>
              </a:solidFill>
              <a:latin typeface="Verdana" panose="020B0604030504040204" pitchFamily="34" charset="0"/>
            </a:endParaRPr>
          </a:p>
        </p:txBody>
      </p:sp>
      <p:pic>
        <p:nvPicPr>
          <p:cNvPr id="3077" name="Рисунок 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476250"/>
            <a:ext cx="1978025" cy="1268413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78" name="Рисунок 8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2474913" y="476250"/>
            <a:ext cx="1089025" cy="1276350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79" name="Рисунок 9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988" y="476250"/>
            <a:ext cx="1244600" cy="1268413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3080" name="Рисунок 10"/>
          <p:cNvPicPr>
            <a:picLocks noChangeAspect="true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897563" y="4165600"/>
            <a:ext cx="2538412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A8B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9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2190750" y="2820988"/>
            <a:ext cx="6624638" cy="3703637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100" name="Рисунок 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875" y="568325"/>
            <a:ext cx="2454275" cy="1998663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101" name="Рисунок 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25" y="568325"/>
            <a:ext cx="2874963" cy="1974850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" name="Прямоугольник 14"/>
          <p:cNvSpPr/>
          <p:nvPr/>
        </p:nvSpPr>
        <p:spPr>
          <a:xfrm>
            <a:off x="152400" y="488950"/>
            <a:ext cx="2836863" cy="3495675"/>
          </a:xfrm>
          <a:prstGeom prst="rect">
            <a:avLst/>
          </a:prstGeom>
          <a:solidFill>
            <a:schemeClr val="bg1"/>
          </a:solidFill>
          <a:ln w="57150">
            <a:solidFill>
              <a:srgbClr val="EA8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Verdana" panose="020B0604030504040204" pitchFamily="34" charset="0"/>
              </a:rPr>
              <a:t>Цвета </a:t>
            </a:r>
            <a:r>
              <a:rPr lang="ru-RU" altLang="ru-RU" sz="1400" b="1" dirty="0">
                <a:solidFill>
                  <a:srgbClr val="EA8B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Verdana" panose="020B0604030504040204" pitchFamily="34" charset="0"/>
              </a:rPr>
              <a:t>жёлтого,</a:t>
            </a:r>
            <a:r>
              <a:rPr lang="ru-RU" altLang="ru-RU" sz="1400" b="1" dirty="0">
                <a:solidFill>
                  <a:srgbClr val="0D0D0D"/>
                </a:solidFill>
                <a:latin typeface="Verdana" panose="020B0604030504040204" pitchFamily="34" charset="0"/>
              </a:rPr>
              <a:t> </a:t>
            </a:r>
            <a:endParaRPr lang="ru-RU" altLang="ru-RU" sz="14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Verdana" panose="020B0604030504040204" pitchFamily="34" charset="0"/>
              </a:rPr>
              <a:t>дружок,</a:t>
            </a:r>
            <a:br>
              <a:rPr lang="ru-RU" altLang="ru-RU" sz="1400" b="1" dirty="0">
                <a:solidFill>
                  <a:srgbClr val="0D0D0D"/>
                </a:solidFill>
                <a:latin typeface="Verdana" panose="020B0604030504040204" pitchFamily="34" charset="0"/>
              </a:rPr>
            </a:br>
            <a:r>
              <a:rPr lang="ru-RU" altLang="ru-RU" sz="1400" b="1" dirty="0">
                <a:solidFill>
                  <a:srgbClr val="0D0D0D"/>
                </a:solidFill>
                <a:latin typeface="Verdana" panose="020B0604030504040204" pitchFamily="34" charset="0"/>
              </a:rPr>
              <a:t>Будет солнышко, </a:t>
            </a:r>
            <a:endParaRPr lang="ru-RU" altLang="ru-RU" sz="14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Verdana" panose="020B0604030504040204" pitchFamily="34" charset="0"/>
              </a:rPr>
              <a:t>песок,</a:t>
            </a:r>
            <a:br>
              <a:rPr lang="ru-RU" altLang="ru-RU" sz="1400" b="1" dirty="0">
                <a:solidFill>
                  <a:srgbClr val="0D0D0D"/>
                </a:solidFill>
                <a:latin typeface="Verdana" panose="020B0604030504040204" pitchFamily="34" charset="0"/>
              </a:rPr>
            </a:br>
            <a:r>
              <a:rPr lang="ru-RU" altLang="ru-RU" sz="1400" b="1" dirty="0">
                <a:solidFill>
                  <a:srgbClr val="0D0D0D"/>
                </a:solidFill>
                <a:latin typeface="Verdana" panose="020B0604030504040204" pitchFamily="34" charset="0"/>
              </a:rPr>
              <a:t>Звёзды, лампочка, утята,</a:t>
            </a:r>
            <a:br>
              <a:rPr lang="ru-RU" altLang="ru-RU" sz="1400" b="1" dirty="0">
                <a:solidFill>
                  <a:srgbClr val="0D0D0D"/>
                </a:solidFill>
                <a:latin typeface="Verdana" panose="020B0604030504040204" pitchFamily="34" charset="0"/>
              </a:rPr>
            </a:br>
            <a:r>
              <a:rPr lang="ru-RU" altLang="ru-RU" sz="1400" b="1" dirty="0">
                <a:solidFill>
                  <a:srgbClr val="0D0D0D"/>
                </a:solidFill>
                <a:latin typeface="Verdana" panose="020B0604030504040204" pitchFamily="34" charset="0"/>
              </a:rPr>
              <a:t>И подсолнух, и цыплята.</a:t>
            </a:r>
            <a:endParaRPr lang="ru-RU" altLang="ru-RU" sz="14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endParaRPr lang="ru-RU" altLang="ru-RU" sz="14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Verdana" panose="020B0604030504040204" pitchFamily="34" charset="0"/>
              </a:rPr>
              <a:t>Жёлтый – </a:t>
            </a:r>
            <a:endParaRPr lang="ru-RU" altLang="ru-RU" sz="14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Verdana" panose="020B0604030504040204" pitchFamily="34" charset="0"/>
              </a:rPr>
              <a:t>месяц в небосводе</a:t>
            </a:r>
            <a:endParaRPr lang="ru-RU" altLang="ru-RU" sz="14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Verdana" panose="020B0604030504040204" pitchFamily="34" charset="0"/>
              </a:rPr>
              <a:t>И подсолнух в огороде.</a:t>
            </a:r>
            <a:endParaRPr lang="ru-RU" altLang="ru-RU" sz="14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Verdana" panose="020B0604030504040204" pitchFamily="34" charset="0"/>
              </a:rPr>
              <a:t>В поле жёлтая пшеница</a:t>
            </a:r>
            <a:endParaRPr lang="ru-RU" altLang="ru-RU" sz="14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Verdana" panose="020B0604030504040204" pitchFamily="34" charset="0"/>
              </a:rPr>
              <a:t>Золотисто колосится,</a:t>
            </a:r>
            <a:endParaRPr lang="ru-RU" altLang="ru-RU" sz="14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Verdana" panose="020B0604030504040204" pitchFamily="34" charset="0"/>
              </a:rPr>
              <a:t>С жёлтой грудкой </a:t>
            </a:r>
            <a:endParaRPr lang="ru-RU" altLang="ru-RU" sz="14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Verdana" panose="020B0604030504040204" pitchFamily="34" charset="0"/>
              </a:rPr>
              <a:t>в зиму птичка</a:t>
            </a:r>
            <a:endParaRPr lang="ru-RU" altLang="ru-RU" sz="14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400" b="1" dirty="0">
                <a:solidFill>
                  <a:srgbClr val="0D0D0D"/>
                </a:solidFill>
                <a:latin typeface="Verdana" panose="020B0604030504040204" pitchFamily="34" charset="0"/>
              </a:rPr>
              <a:t>Нарисуется синичка.</a:t>
            </a:r>
            <a:endParaRPr lang="ru-RU" altLang="ru-RU" sz="1400" b="1" dirty="0">
              <a:solidFill>
                <a:srgbClr val="0D0D0D"/>
              </a:solidFill>
              <a:latin typeface="Verdana" panose="020B0604030504040204" pitchFamily="34" charset="0"/>
            </a:endParaRPr>
          </a:p>
        </p:txBody>
      </p:sp>
      <p:pic>
        <p:nvPicPr>
          <p:cNvPr id="4103" name="Рисунок 5"/>
          <p:cNvPicPr>
            <a:picLocks noChangeAspect="true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0338" y="4076700"/>
            <a:ext cx="1871662" cy="2447925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104" name="Рисунок 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2305050" y="274638"/>
            <a:ext cx="1135063" cy="1138237"/>
          </a:xfrm>
          <a:prstGeom prst="rect">
            <a:avLst/>
          </a:prstGeom>
          <a:noFill/>
          <a:ln w="57150" cap="flat" cmpd="sng">
            <a:solidFill>
              <a:srgbClr val="EA8B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4105" name="Рисунок 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7740650" y="5338763"/>
            <a:ext cx="1403350" cy="1439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Рисунок 4"/>
          <p:cNvPicPr>
            <a:picLocks noChangeAspect="true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289300" y="555625"/>
            <a:ext cx="1590675" cy="1446213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3" name="Прямоугольник 12"/>
          <p:cNvSpPr/>
          <p:nvPr/>
        </p:nvSpPr>
        <p:spPr>
          <a:xfrm>
            <a:off x="5013325" y="528638"/>
            <a:ext cx="3925888" cy="1460500"/>
          </a:xfrm>
          <a:prstGeom prst="rect">
            <a:avLst/>
          </a:prstGeom>
          <a:solidFill>
            <a:srgbClr val="FFFFFF"/>
          </a:solidFill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ru-RU" altLang="x-none" b="1" dirty="0">
                <a:solidFill>
                  <a:srgbClr val="0D0D0D"/>
                </a:solidFill>
                <a:latin typeface="Verdana" panose="020B0604030504040204" pitchFamily="34" charset="0"/>
              </a:rPr>
              <a:t>Цвет </a:t>
            </a:r>
            <a:r>
              <a:rPr lang="ru-RU" altLang="x-none" b="1" dirty="0">
                <a:solidFill>
                  <a:srgbClr val="006600"/>
                </a:solidFill>
                <a:latin typeface="Verdana" panose="020B0604030504040204" pitchFamily="34" charset="0"/>
              </a:rPr>
              <a:t>зелёный </a:t>
            </a:r>
            <a:r>
              <a:rPr lang="ru-RU" altLang="x-none" b="1" dirty="0">
                <a:solidFill>
                  <a:srgbClr val="0D0D0D"/>
                </a:solidFill>
                <a:latin typeface="Verdana" panose="020B0604030504040204" pitchFamily="34" charset="0"/>
              </a:rPr>
              <a:t>у листочка,</a:t>
            </a:r>
            <a:endParaRPr lang="ru-RU" altLang="x-none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lvl="0">
              <a:buNone/>
            </a:pPr>
            <a:r>
              <a:rPr lang="ru-RU" altLang="x-none" b="1" dirty="0">
                <a:solidFill>
                  <a:srgbClr val="0D0D0D"/>
                </a:solidFill>
                <a:latin typeface="Verdana" panose="020B0604030504040204" pitchFamily="34" charset="0"/>
              </a:rPr>
              <a:t>Подо мхом зелёным кочка,</a:t>
            </a:r>
            <a:endParaRPr lang="ru-RU" altLang="x-none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lvl="0">
              <a:buNone/>
            </a:pPr>
            <a:r>
              <a:rPr lang="ru-RU" altLang="x-none" b="1" dirty="0">
                <a:solidFill>
                  <a:srgbClr val="0D0D0D"/>
                </a:solidFill>
                <a:latin typeface="Verdana" panose="020B0604030504040204" pitchFamily="34" charset="0"/>
              </a:rPr>
              <a:t>И зелёные иголки</a:t>
            </a:r>
            <a:endParaRPr lang="ru-RU" altLang="x-none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lvl="0">
              <a:buNone/>
            </a:pPr>
            <a:r>
              <a:rPr lang="ru-RU" altLang="x-none" b="1" dirty="0">
                <a:solidFill>
                  <a:srgbClr val="0D0D0D"/>
                </a:solidFill>
                <a:latin typeface="Verdana" panose="020B0604030504040204" pitchFamily="34" charset="0"/>
              </a:rPr>
              <a:t>Целый год растут на ёлке</a:t>
            </a:r>
            <a:endParaRPr lang="ru-RU" altLang="x-none" b="1" dirty="0">
              <a:solidFill>
                <a:srgbClr val="0D0D0D"/>
              </a:solidFill>
              <a:latin typeface="Arial" panose="020B0604020202020204" pitchFamily="34" charset="0"/>
            </a:endParaRPr>
          </a:p>
        </p:txBody>
      </p:sp>
      <p:pic>
        <p:nvPicPr>
          <p:cNvPr id="5125" name="Рисунок 1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206625"/>
            <a:ext cx="4895850" cy="4316413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126" name="Рисунок 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600" y="4567238"/>
            <a:ext cx="3498850" cy="1968500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127" name="Рисунок 4"/>
          <p:cNvPicPr>
            <a:picLocks noChangeAspect="true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50088" y="2355850"/>
            <a:ext cx="1878012" cy="2008188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128" name="Рисунок 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1192213" y="549275"/>
            <a:ext cx="1963737" cy="1452563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129" name="Рисунок 6"/>
          <p:cNvPicPr>
            <a:picLocks noChangeAspect="true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22263" y="549275"/>
            <a:ext cx="698500" cy="1439863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5130" name="Рисунок 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4583113" y="1858963"/>
            <a:ext cx="2540000" cy="2408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Рисунок 7"/>
          <p:cNvPicPr>
            <a:picLocks noChangeAspect="true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5349875" y="2427288"/>
            <a:ext cx="1712913" cy="1709737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" name="Прямоугольник 14"/>
          <p:cNvSpPr/>
          <p:nvPr/>
        </p:nvSpPr>
        <p:spPr>
          <a:xfrm>
            <a:off x="4103688" y="404813"/>
            <a:ext cx="3032125" cy="1728788"/>
          </a:xfrm>
          <a:prstGeom prst="rect">
            <a:avLst/>
          </a:prstGeom>
          <a:solidFill>
            <a:srgbClr val="FFFFFF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lang="ru-RU" altLang="x-none" sz="1600" b="1" dirty="0">
                <a:solidFill>
                  <a:srgbClr val="0000CC"/>
                </a:solidFill>
                <a:latin typeface="Verdana" panose="020B0604030504040204" pitchFamily="34" charset="0"/>
              </a:rPr>
              <a:t>Синий</a:t>
            </a:r>
            <a:r>
              <a:rPr lang="ru-RU" altLang="x-none" sz="1600" b="1" dirty="0">
                <a:solidFill>
                  <a:srgbClr val="0D0D0D"/>
                </a:solidFill>
                <a:latin typeface="Verdana" panose="020B0604030504040204" pitchFamily="34" charset="0"/>
              </a:rPr>
              <a:t> – </a:t>
            </a:r>
            <a:endParaRPr lang="ru-RU" altLang="x-none" sz="16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lvl="0">
              <a:buNone/>
            </a:pPr>
            <a:r>
              <a:rPr lang="ru-RU" altLang="x-none" sz="1600" b="1" dirty="0">
                <a:solidFill>
                  <a:srgbClr val="0D0D0D"/>
                </a:solidFill>
                <a:latin typeface="Verdana" panose="020B0604030504040204" pitchFamily="34" charset="0"/>
              </a:rPr>
              <a:t>это неба цвет</a:t>
            </a:r>
            <a:endParaRPr lang="ru-RU" altLang="x-none" sz="16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lvl="0">
              <a:buNone/>
            </a:pPr>
            <a:r>
              <a:rPr lang="ru-RU" altLang="x-none" sz="1600" b="1" dirty="0">
                <a:solidFill>
                  <a:srgbClr val="0D0D0D"/>
                </a:solidFill>
                <a:latin typeface="Verdana" panose="020B0604030504040204" pitchFamily="34" charset="0"/>
              </a:rPr>
              <a:t>Дарит утром нам рассвет.</a:t>
            </a:r>
            <a:endParaRPr lang="ru-RU" altLang="x-none" sz="16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lvl="0">
              <a:buNone/>
            </a:pPr>
            <a:r>
              <a:rPr lang="ru-RU" altLang="x-none" sz="1600" b="1" dirty="0">
                <a:solidFill>
                  <a:srgbClr val="0D0D0D"/>
                </a:solidFill>
                <a:latin typeface="Verdana" panose="020B0604030504040204" pitchFamily="34" charset="0"/>
              </a:rPr>
              <a:t>Дарит синие цветы,</a:t>
            </a:r>
            <a:endParaRPr lang="ru-RU" altLang="x-none" sz="16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lvl="0">
              <a:buNone/>
            </a:pPr>
            <a:r>
              <a:rPr lang="ru-RU" altLang="x-none" sz="1600" b="1" dirty="0">
                <a:solidFill>
                  <a:srgbClr val="0D0D0D"/>
                </a:solidFill>
                <a:latin typeface="Verdana" panose="020B0604030504040204" pitchFamily="34" charset="0"/>
              </a:rPr>
              <a:t>Моря синего мечты.</a:t>
            </a:r>
            <a:endParaRPr lang="ru-RU" altLang="x-none" sz="1600" b="1" dirty="0">
              <a:solidFill>
                <a:srgbClr val="0D0D0D"/>
              </a:solidFill>
              <a:latin typeface="Arial" panose="020B0604020202020204" pitchFamily="34" charset="0"/>
            </a:endParaRPr>
          </a:p>
        </p:txBody>
      </p:sp>
      <p:pic>
        <p:nvPicPr>
          <p:cNvPr id="6149" name="Рисунок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34963" y="404813"/>
            <a:ext cx="2157412" cy="1728787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50" name="Рисунок 5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25" y="4756150"/>
            <a:ext cx="2489200" cy="1708150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51" name="Рисунок 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2747963" y="404813"/>
            <a:ext cx="1131887" cy="1728787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52" name="Рисунок 7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5332413" y="5522913"/>
            <a:ext cx="974725" cy="922337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53" name="Рисунок 1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>
            <a:off x="317500" y="2449513"/>
            <a:ext cx="4860925" cy="4010025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54" name="Рисунок 3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7307263" y="925513"/>
            <a:ext cx="1609725" cy="3529012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55" name="Рисунок 13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5349875" y="4310063"/>
            <a:ext cx="973138" cy="1055687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6156" name="Рисунок 16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-1171010">
            <a:off x="6413500" y="419100"/>
            <a:ext cx="850900" cy="1116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7" name="Рисунок 15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712240">
            <a:off x="6770688" y="171450"/>
            <a:ext cx="1068387" cy="1068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Рисунок 4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1113" y="-14287"/>
            <a:ext cx="9144000" cy="6858000"/>
          </a:xfrm>
          <a:prstGeom prst="rect">
            <a:avLst/>
          </a:prstGeom>
          <a:solidFill>
            <a:srgbClr val="FFCC99">
              <a:alpha val="72156"/>
            </a:srgbClr>
          </a:solidFill>
          <a:ln w="9525">
            <a:noFill/>
          </a:ln>
        </p:spPr>
      </p:pic>
      <p:pic>
        <p:nvPicPr>
          <p:cNvPr id="7171" name="Рисунок 7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3970338" y="2922588"/>
            <a:ext cx="4911725" cy="3686175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172" name="Рисунок 11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988" y="1874838"/>
            <a:ext cx="2151062" cy="233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38113" y="131763"/>
            <a:ext cx="2994025" cy="3175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ru-RU" altLang="ru-RU" sz="1300" b="1" dirty="0">
                <a:solidFill>
                  <a:srgbClr val="0D0D0D"/>
                </a:solidFill>
                <a:latin typeface="Verdana" panose="020B0604030504040204" pitchFamily="34" charset="0"/>
              </a:rPr>
              <a:t>Нарисую лето краской,</a:t>
            </a:r>
            <a:endParaRPr lang="ru-RU" altLang="ru-RU" sz="13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300" b="1" dirty="0">
                <a:solidFill>
                  <a:srgbClr val="0D0D0D"/>
                </a:solidFill>
                <a:latin typeface="Verdana" panose="020B0604030504040204" pitchFamily="34" charset="0"/>
              </a:rPr>
              <a:t>синей – небо, цветы – красной,</a:t>
            </a:r>
            <a:endParaRPr lang="ru-RU" altLang="ru-RU" sz="13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300" b="1" dirty="0">
                <a:solidFill>
                  <a:srgbClr val="0D0D0D"/>
                </a:solidFill>
                <a:latin typeface="Verdana" panose="020B0604030504040204" pitchFamily="34" charset="0"/>
              </a:rPr>
              <a:t>белой – на траве росу,</a:t>
            </a:r>
            <a:endParaRPr lang="ru-RU" altLang="ru-RU" sz="13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300" b="1" dirty="0">
                <a:solidFill>
                  <a:srgbClr val="0D0D0D"/>
                </a:solidFill>
                <a:latin typeface="Verdana" panose="020B0604030504040204" pitchFamily="34" charset="0"/>
              </a:rPr>
              <a:t>фиолетовой – грозу.</a:t>
            </a:r>
            <a:endParaRPr lang="ru-RU" altLang="ru-RU" sz="13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300" b="1" dirty="0">
                <a:solidFill>
                  <a:srgbClr val="0D0D0D"/>
                </a:solidFill>
                <a:latin typeface="Verdana" panose="020B0604030504040204" pitchFamily="34" charset="0"/>
              </a:rPr>
              <a:t>Алой - солнце во все небо,</a:t>
            </a:r>
            <a:endParaRPr lang="ru-RU" altLang="ru-RU" sz="13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300" b="1" dirty="0">
                <a:solidFill>
                  <a:srgbClr val="0D0D0D"/>
                </a:solidFill>
                <a:latin typeface="Verdana" panose="020B0604030504040204" pitchFamily="34" charset="0"/>
              </a:rPr>
              <a:t>небо просто заалело!</a:t>
            </a:r>
            <a:endParaRPr lang="ru-RU" altLang="ru-RU" sz="13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300" b="1" dirty="0">
                <a:solidFill>
                  <a:srgbClr val="0D0D0D"/>
                </a:solidFill>
                <a:latin typeface="Verdana" panose="020B0604030504040204" pitchFamily="34" charset="0"/>
              </a:rPr>
              <a:t>Желтой -  </a:t>
            </a:r>
            <a:endParaRPr lang="ru-RU" altLang="ru-RU" sz="13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300" b="1" dirty="0">
                <a:solidFill>
                  <a:srgbClr val="0D0D0D"/>
                </a:solidFill>
                <a:latin typeface="Verdana" panose="020B0604030504040204" pitchFamily="34" charset="0"/>
              </a:rPr>
              <a:t>на лугу ромашки,</a:t>
            </a:r>
            <a:endParaRPr lang="ru-RU" altLang="ru-RU" sz="13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300" b="1" dirty="0">
                <a:solidFill>
                  <a:srgbClr val="0D0D0D"/>
                </a:solidFill>
                <a:latin typeface="Verdana" panose="020B0604030504040204" pitchFamily="34" charset="0"/>
              </a:rPr>
              <a:t>а коричневой - букашку.</a:t>
            </a:r>
            <a:endParaRPr lang="ru-RU" altLang="ru-RU" sz="13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300" b="1" dirty="0">
                <a:solidFill>
                  <a:srgbClr val="0D0D0D"/>
                </a:solidFill>
                <a:latin typeface="Verdana" panose="020B0604030504040204" pitchFamily="34" charset="0"/>
              </a:rPr>
              <a:t>И зеленую лягушку </a:t>
            </a:r>
            <a:br>
              <a:rPr lang="ru-RU" altLang="ru-RU" sz="1300" b="1" dirty="0">
                <a:solidFill>
                  <a:srgbClr val="0D0D0D"/>
                </a:solidFill>
                <a:latin typeface="Verdana" panose="020B0604030504040204" pitchFamily="34" charset="0"/>
              </a:rPr>
            </a:br>
            <a:r>
              <a:rPr lang="ru-RU" altLang="ru-RU" sz="1300" b="1" dirty="0">
                <a:solidFill>
                  <a:srgbClr val="0D0D0D"/>
                </a:solidFill>
                <a:latin typeface="Verdana" panose="020B0604030504040204" pitchFamily="34" charset="0"/>
              </a:rPr>
              <a:t>нарисую ей в подружки!</a:t>
            </a:r>
            <a:endParaRPr lang="ru-RU" altLang="ru-RU" sz="13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300" b="1" dirty="0">
                <a:solidFill>
                  <a:srgbClr val="0D0D0D"/>
                </a:solidFill>
                <a:latin typeface="Verdana" panose="020B0604030504040204" pitchFamily="34" charset="0"/>
              </a:rPr>
              <a:t>Черной, что нарисовать,</a:t>
            </a:r>
            <a:endParaRPr lang="ru-RU" altLang="ru-RU" sz="13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300" b="1" dirty="0">
                <a:solidFill>
                  <a:srgbClr val="0D0D0D"/>
                </a:solidFill>
                <a:latin typeface="Verdana" panose="020B0604030504040204" pitchFamily="34" charset="0"/>
              </a:rPr>
              <a:t>чтобы лето не пугать?</a:t>
            </a:r>
            <a:endParaRPr lang="ru-RU" altLang="ru-RU" sz="13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300" b="1" dirty="0">
                <a:solidFill>
                  <a:srgbClr val="0D0D0D"/>
                </a:solidFill>
                <a:latin typeface="Verdana" panose="020B0604030504040204" pitchFamily="34" charset="0"/>
              </a:rPr>
              <a:t>Долго думала… </a:t>
            </a:r>
            <a:endParaRPr lang="ru-RU" altLang="ru-RU" sz="1300" b="1" dirty="0">
              <a:solidFill>
                <a:srgbClr val="0D0D0D"/>
              </a:solidFill>
              <a:latin typeface="Verdana" panose="020B0604030504040204" pitchFamily="34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altLang="ru-RU" sz="1300" b="1" dirty="0">
                <a:solidFill>
                  <a:srgbClr val="0D0D0D"/>
                </a:solidFill>
                <a:latin typeface="Verdana" panose="020B0604030504040204" pitchFamily="34" charset="0"/>
              </a:rPr>
              <a:t>Ага! Нарисую комара!</a:t>
            </a:r>
            <a:endParaRPr lang="ru-RU" altLang="ru-RU" sz="1300" b="1" dirty="0">
              <a:solidFill>
                <a:srgbClr val="0D0D0D"/>
              </a:solidFill>
              <a:latin typeface="Verdana" panose="020B0604030504040204" pitchFamily="34" charset="0"/>
            </a:endParaRPr>
          </a:p>
        </p:txBody>
      </p:sp>
      <p:pic>
        <p:nvPicPr>
          <p:cNvPr id="7174" name="Рисунок 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75" y="3573463"/>
            <a:ext cx="2303463" cy="3070225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175" name="Рисунок 2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2717800" y="4714875"/>
            <a:ext cx="1066800" cy="1893888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7176" name="Рисунок 12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-2207521">
            <a:off x="2478088" y="2827338"/>
            <a:ext cx="1638300" cy="16700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7" name="Рисунок 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>
            <a:off x="3584575" y="131763"/>
            <a:ext cx="1997075" cy="1498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8" name="Рисунок 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>
            <a:off x="2916238" y="1736725"/>
            <a:ext cx="2651125" cy="2103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9" name="Рисунок 4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>
            <a:off x="5567363" y="69850"/>
            <a:ext cx="3529012" cy="2647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true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false"/>
        </a:gradFill>
        <a:gradFill rotWithShape="true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false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true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false"/>
        </a:gradFill>
      </a:bgFillStyleLst>
    </a:fmtScheme>
  </a:themeElemen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955</Words>
  <Application>WPS Presentation</Application>
  <PresentationFormat>Экран (4:3)</PresentationFormat>
  <Paragraphs>52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7" baseType="lpstr">
      <vt:lpstr>Arial</vt:lpstr>
      <vt:lpstr>SimSun</vt:lpstr>
      <vt:lpstr>Wingdings</vt:lpstr>
      <vt:lpstr>Calibri</vt:lpstr>
      <vt:lpstr>Verdana</vt:lpstr>
      <vt:lpstr>微软雅黑</vt:lpstr>
      <vt:lpstr>Arial Unicode MS</vt:lpstr>
      <vt:lpstr>Fixed [Sony]</vt:lpstr>
      <vt:lpstr>Droid Sans Fallback</vt:lpstr>
      <vt:lpstr>Times New Roman</vt:lpstr>
      <vt:lpstr>Diseño predeterminado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/>
  <cp:lastModifiedBy>vadim</cp:lastModifiedBy>
  <cp:revision>701</cp:revision>
  <dcterms:created xsi:type="dcterms:W3CDTF">2020-10-19T05:13:03Z</dcterms:created>
  <dcterms:modified xsi:type="dcterms:W3CDTF">2020-10-19T05:13:03Z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1049-11.1.0.9662</vt:lpwstr>
  </property>
</Properties>
</file>