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6" r:id="rId4"/>
    <p:sldId id="262" r:id="rId5"/>
    <p:sldId id="259" r:id="rId6"/>
    <p:sldId id="260" r:id="rId7"/>
    <p:sldId id="261" r:id="rId8"/>
    <p:sldId id="263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9276" r="7271" b="57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9276" r="7271" b="57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F359-C65F-4683-A18A-03E8289ADC07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>
          <a:xfrm>
            <a:off x="0" y="803711"/>
            <a:ext cx="12192000" cy="6054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4"/>
          <a:srcRect/>
          <a:stretch>
            <a:fillRect/>
          </a:stretch>
        </p:blipFill>
        <p:spPr>
          <a:xfrm>
            <a:off x="0" y="1325563"/>
            <a:ext cx="12192000" cy="1399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08D8-0322-4B32-BD8B-EB3E1E3265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F359-C65F-4683-A18A-03E8289ADC07}" type="slidenum">
              <a:rPr lang="ru-RU" smtClean="0"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>
          <a:xfrm>
            <a:off x="0" y="803711"/>
            <a:ext cx="12192000" cy="6054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4"/>
          <a:srcRect/>
          <a:stretch>
            <a:fillRect/>
          </a:stretch>
        </p:blipFill>
        <p:spPr>
          <a:xfrm>
            <a:off x="0" y="1325563"/>
            <a:ext cx="12192000" cy="1399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758" y="6082691"/>
            <a:ext cx="10158484" cy="66953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Группа №8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Веснушки»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КАРТАШОВА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М. МАВРИНА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И. Н.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воспитатели высшей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кв. категории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0862440" y="4955085"/>
            <a:ext cx="1274981" cy="43672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ru-RU" altLang="ru-RU" sz="28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12" descr="https://i.pinimg.com/originals/c2/28/f9/c228f99d742f5847b37282500ec4106b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7417817">
            <a:off x="-214828" y="-1122970"/>
            <a:ext cx="7891248" cy="78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92792"/>
            <a:ext cx="9144000" cy="9898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702050305030304" pitchFamily="18" charset="0"/>
              </a:rPr>
              <a:t>НОВОГОДНЯЯ  СКАЗКА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7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80" y="365125"/>
            <a:ext cx="5812220" cy="386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8408151" y="365125"/>
            <a:ext cx="3500070" cy="264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6770437" y="3349533"/>
            <a:ext cx="3513346" cy="2929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785113" y="374362"/>
            <a:ext cx="1389228" cy="262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https://i.pinimg.com/originals/c2/28/f9/c228f99d742f5847b37282500ec4106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82" y="2934689"/>
            <a:ext cx="2800614" cy="2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9856" y="4260581"/>
            <a:ext cx="8387254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  <a:t>Пришла зима 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веселая </a:t>
            </a:r>
            <a:b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 С </a:t>
            </a:r>
            <a: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  <a:t>коньками и салазками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,</a:t>
            </a:r>
            <a:endParaRPr lang="ru-RU" sz="24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      С </a:t>
            </a:r>
            <a: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  <a:t>лыжнею припорошенной, </a:t>
            </a:r>
            <a:b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                                              С волшебной </a:t>
            </a:r>
            <a:endParaRPr lang="ru-RU" sz="24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                                                   старой </a:t>
            </a:r>
            <a:endParaRPr lang="ru-RU" sz="24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    </a:t>
            </a:r>
            <a:r>
              <a:rPr lang="ru-RU" sz="2400" b="1" dirty="0" err="1" smtClean="0">
                <a:solidFill>
                  <a:schemeClr val="bg1"/>
                </a:solidFill>
                <a:latin typeface="Book Antiqua" panose="02040702050305030304" pitchFamily="18" charset="0"/>
              </a:rPr>
              <a:t>сказкою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….</a:t>
            </a:r>
            <a:br>
              <a:rPr lang="ru-RU" sz="24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endParaRPr lang="ru-RU" sz="24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  <p:pic>
        <p:nvPicPr>
          <p:cNvPr id="11" name="Picture 4" descr="https://1.bp.blogspot.com/-wIR8jmsRXR0/X9DQvcMm-SI/AAAAAAABAiI/6t1gzDVL8OEsU1R2Y1EzS7SzzmULngKJgCLcBGAsYHQ/s604/snejinka_DoV%2B%2528167%25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4594" y="688832"/>
            <a:ext cx="1516870" cy="1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1.liveinternet.ru/images/attach/c/0/118/138/118138273_JSD_ElvesOvertime_Snowflake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4346" y="296857"/>
            <a:ext cx="1459552" cy="1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157208" y="2557529"/>
            <a:ext cx="1984823" cy="384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615063" y="3460926"/>
            <a:ext cx="3144073" cy="270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32503" y="394566"/>
            <a:ext cx="3758122" cy="272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32503" y="3460926"/>
            <a:ext cx="3741683" cy="270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5358" y="262234"/>
            <a:ext cx="2751980" cy="5821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cdn.pixabay.com/photo/2018/09/25/00/38/snowflake-3701255_1280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724265" y="2548028"/>
            <a:ext cx="1173707" cy="13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5809/200418627.118/0_15a43a_4233016e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6248" y="1578332"/>
            <a:ext cx="1408582" cy="13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4.bp.blogspot.com/-jX5PIoS_Yzc/XARnx8x-leI/AAAAAAAAEO4/NLGz8KRxrYEd1qgnHPkz0-tk1ZFR6pL7wCLcBGAs/s1600/kisspng-christmas-tree-snowflake-christmas-ornament-silver-snowflake-christmas-tree-5a8990e3314368.92803284151896496320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1578" y="3710610"/>
            <a:ext cx="2527258" cy="32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t4.depositphotos.com/1796303/22800/v/950/depositphotos_228000392-stock-illustration-gold-glitter-texture-snowflake-isolat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39033">
            <a:off x="7534787" y="2061739"/>
            <a:ext cx="1317220" cy="13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31812" y="827045"/>
            <a:ext cx="44749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В шубках ёлочки-подружки,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В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шапках старые пеньки.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Не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нужны зимой игрушки: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Мы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пойдём играть в </a:t>
            </a:r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снежки!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endParaRPr lang="ru-RU" sz="23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66600" y="310288"/>
            <a:ext cx="3450375" cy="521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37228" y="365125"/>
            <a:ext cx="1639613" cy="327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5" y="3858835"/>
            <a:ext cx="4078348" cy="271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185937" y="365125"/>
            <a:ext cx="1665491" cy="326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466083" y="3891799"/>
            <a:ext cx="3310758" cy="2678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195841" y="704085"/>
            <a:ext cx="3704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Белые снежинки,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Легкие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пушинки,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Словно искорки горят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На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ладонях у ребят.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И мгновенно тают,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Но не улетают.</a:t>
            </a:r>
            <a:endParaRPr lang="ru-RU" sz="23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  <p:pic>
        <p:nvPicPr>
          <p:cNvPr id="5124" name="Picture 4" descr="https://catherineasquithgallery.com/uploads/posts/2021-03/1614546756_84-p-snezhinki-na-belom-fone-9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14454">
            <a:off x="7195415" y="2751820"/>
            <a:ext cx="1981044" cy="17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7.pngwing.com/pngs/130/23/png-transparent-snowflake-gold-snowflake-chemical-element-winter-lea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79240">
            <a:off x="6546252" y="2222270"/>
            <a:ext cx="1461517" cy="14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1.bp.blogspot.com/-ewRE-d0HPqU/X9DRioAP19I/AAAAAAABApA/IRYLAezCL4onc6KG9cjs_DZnTQB7o-bpQCLcBGAsYHQ/s1137/snejinka_DoV%2B%252856%252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2065" y="3100198"/>
            <a:ext cx="1269691" cy="14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7877253" y="365125"/>
            <a:ext cx="4078347" cy="292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17931" y="2907669"/>
            <a:ext cx="2133282" cy="333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251" y="3531476"/>
            <a:ext cx="4078349" cy="271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175589" y="2907668"/>
            <a:ext cx="2116302" cy="333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53349" y="512551"/>
            <a:ext cx="48064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Давай, дружок, смелей, дружок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Кати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по снегу свой снежок.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Он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превратится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В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снежный ком,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И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станет ком снеговиком.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endParaRPr lang="ru-RU" sz="23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1375" y="267515"/>
            <a:ext cx="2569839" cy="457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https://cdn141.picsart.com/3162875752782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601756">
            <a:off x="6082186" y="1165847"/>
            <a:ext cx="3056987" cy="28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t4.depositphotos.com/15529306/31332/v/1600/depositphotos_313324518-stock-illustration-glitter-golden-snowflake-on-white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20318476">
            <a:off x="2125472" y="4693738"/>
            <a:ext cx="1423256" cy="14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1.liveinternet.ru/images/attach/c/0/118/138/118138273_JSD_ElvesOvertime_Snowflake_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1214" y="4534684"/>
            <a:ext cx="894822" cy="8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35007" y="365125"/>
            <a:ext cx="3741684" cy="289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3892415" y="3568438"/>
            <a:ext cx="3979692" cy="284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15309" y="195539"/>
            <a:ext cx="3265056" cy="507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135007" y="3568438"/>
            <a:ext cx="3741684" cy="284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697525" y="724806"/>
            <a:ext cx="420939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От зари и до зари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Славят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зиму снегири.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Дед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Мороз, как маленький</a:t>
            </a:r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,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Пляшет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у завалинки.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А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я тоже могу </a:t>
            </a:r>
            <a:endParaRPr lang="ru-RU" sz="2300" b="1" dirty="0" smtClean="0">
              <a:solidFill>
                <a:schemeClr val="bg1"/>
              </a:solidFill>
              <a:latin typeface="Book Antiqua" panose="02040702050305030304" pitchFamily="18" charset="0"/>
            </a:endParaRPr>
          </a:p>
          <a:p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Так </a:t>
            </a:r>
            <a: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  <a:t>плясать на </a:t>
            </a:r>
            <a:r>
              <a:rPr lang="ru-RU" sz="2300" b="1" dirty="0" smtClean="0">
                <a:solidFill>
                  <a:schemeClr val="bg1"/>
                </a:solidFill>
                <a:latin typeface="Book Antiqua" panose="02040702050305030304" pitchFamily="18" charset="0"/>
              </a:rPr>
              <a:t>снегу</a:t>
            </a:r>
            <a:br>
              <a:rPr lang="ru-RU" sz="2300" b="1" dirty="0">
                <a:solidFill>
                  <a:schemeClr val="bg1"/>
                </a:solidFill>
                <a:latin typeface="Book Antiqua" panose="02040702050305030304" pitchFamily="18" charset="0"/>
              </a:rPr>
            </a:br>
            <a:endParaRPr lang="ru-RU" sz="23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  <p:pic>
        <p:nvPicPr>
          <p:cNvPr id="8" name="Picture 16" descr="https://cs2.livemaster.ru/storage/a7/f2/f9462814e573b69f0971671ffeft--podarki-k-prazdnikam-novogodnij-nabor-vyshityh-ukrashenij-na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7131" y="3810245"/>
            <a:ext cx="1487038" cy="14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3.bp.blogspot.com/-iJG-VT3Ew0M/WyI1gTJ6W7I/AAAAAAAAhJY/UD27Fl_xPcELKYxu-VzUcp9A_7OqSDHAwCLcBGAs/s1600/winter_DoV%2B%252824%25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23151">
            <a:off x="5837569" y="2117923"/>
            <a:ext cx="3009476" cy="18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catherineasquithgallery.com/uploads/posts/2021-03/1614552802_55-p-kartinki-snezhinki-na-belom-fone-5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9504" y="4662318"/>
            <a:ext cx="1110011" cy="11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97525" y="724806"/>
            <a:ext cx="4209392" cy="4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b="1" dirty="0">
              <a:solidFill>
                <a:schemeClr val="bg1"/>
              </a:solidFill>
              <a:latin typeface="Book Antiqua" panose="02040702050305030304" pitchFamily="18" charset="0"/>
            </a:endParaRPr>
          </a:p>
        </p:txBody>
      </p:sp>
      <p:pic>
        <p:nvPicPr>
          <p:cNvPr id="9" name="Picture 18" descr="https://3.bp.blogspot.com/-iJG-VT3Ew0M/WyI1gTJ6W7I/AAAAAAAAhJY/UD27Fl_xPcELKYxu-VzUcp9A_7OqSDHAwCLcBGAs/s1600/winter_DoV%2B%252824%252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723151">
            <a:off x="5837569" y="2117923"/>
            <a:ext cx="3009476" cy="18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catherineasquithgallery.com/uploads/posts/2021-03/1614552802_55-p-kartinki-snezhinki-na-belom-fone-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504" y="4662318"/>
            <a:ext cx="1110011" cy="11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мещающее содержимое 1"/>
          <p:cNvSpPr/>
          <p:nvPr>
            <p:ph idx="1"/>
          </p:nvPr>
        </p:nvSpPr>
        <p:spPr>
          <a:xfrm>
            <a:off x="544830" y="880110"/>
            <a:ext cx="10515600" cy="4351338"/>
          </a:xfrm>
        </p:spPr>
        <p:txBody>
          <a:bodyPr/>
          <a:p>
            <a:r>
              <a:rPr lang="ru-RU" altLang="en-US" sz="5400">
                <a:solidFill>
                  <a:schemeClr val="bg1"/>
                </a:solidFill>
              </a:rPr>
              <a:t>Спасибо за внимание...</a:t>
            </a:r>
            <a:endParaRPr lang="ru-RU" altLang="en-US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WPS Presentation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Verdana</vt:lpstr>
      <vt:lpstr>Book Antiqua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1_Тема Office</vt:lpstr>
      <vt:lpstr>НОВОГОДНЯЯ  СКАЗКА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/>
  <cp:lastModifiedBy>vadim</cp:lastModifiedBy>
  <cp:revision>33</cp:revision>
  <dcterms:created xsi:type="dcterms:W3CDTF">2022-02-04T09:50:55Z</dcterms:created>
  <dcterms:modified xsi:type="dcterms:W3CDTF">2022-02-04T09:50:55Z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