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 showGuides="1">
      <p:cViewPr varScale="1">
        <p:scale>
          <a:sx n="99" d="100"/>
          <a:sy n="99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4E03-B338-4FA6-AB90-7F06AE0027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12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434A-C5DE-48DA-9352-7CFBEC5E24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37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02FF-990A-4C64-814F-A5FB02823E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5B34-46AE-40F3-91CF-D5EEB0E3D8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4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1AF5-9F52-4460-81C7-B594DF7808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01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DEA0-CAD3-4FFA-871A-03A9ADC19C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21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70FE-10C8-46CF-BCDC-F60996F057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5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BDF9-A1D9-46CB-A845-2BC844DD6C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5385-DC1B-4C3D-BE66-C19DB23A4C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3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6BF1-2FF9-49FC-9B71-E0FEE768FD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4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35BA-1D36-4C7C-B8DE-3386F2594E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5D9F62-EB48-4845-BE38-D2AB1E56BF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Огород на окне</a:t>
            </a:r>
            <a:r>
              <a:rPr lang="en-US" altLang="ru-RU" i="1" smtClean="0">
                <a:solidFill>
                  <a:srgbClr val="C00000"/>
                </a:solidFill>
              </a:rPr>
              <a:t>.</a:t>
            </a:r>
            <a:endParaRPr lang="ru-RU" altLang="ru-RU" i="1" smtClean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i="1" smtClean="0">
                <a:solidFill>
                  <a:srgbClr val="C00000"/>
                </a:solidFill>
              </a:rPr>
              <a:t>Группа №8 </a:t>
            </a:r>
          </a:p>
          <a:p>
            <a:pPr algn="ctr" eaLnBrk="1" hangingPunct="1">
              <a:buFontTx/>
              <a:buNone/>
            </a:pPr>
            <a:r>
              <a:rPr lang="ru-RU" altLang="ru-RU" i="1" smtClean="0">
                <a:solidFill>
                  <a:srgbClr val="C00000"/>
                </a:solidFill>
              </a:rPr>
              <a:t>«Веснушки»</a:t>
            </a:r>
          </a:p>
          <a:p>
            <a:pPr algn="ctr" eaLnBrk="1" hangingPunct="1">
              <a:buFontTx/>
              <a:buNone/>
            </a:pPr>
            <a:r>
              <a:rPr lang="ru-RU" altLang="ru-RU" i="1" smtClean="0">
                <a:solidFill>
                  <a:srgbClr val="C00000"/>
                </a:solidFill>
              </a:rPr>
              <a:t>Воспитатель:</a:t>
            </a:r>
          </a:p>
          <a:p>
            <a:pPr algn="ctr" eaLnBrk="1" hangingPunct="1">
              <a:buFontTx/>
              <a:buNone/>
            </a:pPr>
            <a:r>
              <a:rPr lang="ru-RU" altLang="ru-RU" i="1" smtClean="0">
                <a:solidFill>
                  <a:srgbClr val="C00000"/>
                </a:solidFill>
              </a:rPr>
              <a:t> Маврина И.Н.   </a:t>
            </a:r>
          </a:p>
          <a:p>
            <a:pPr algn="ctr" eaLnBrk="1" hangingPunct="1"/>
            <a:endParaRPr lang="ru-RU" altLang="ru-RU" i="1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i="1" smtClean="0">
                <a:solidFill>
                  <a:srgbClr val="C00000"/>
                </a:solidFill>
              </a:rPr>
              <a:t>  2016 г.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5437188" y="0"/>
            <a:ext cx="1584325" cy="1052513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ьь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270" y="0"/>
            <a:ext cx="4231780" cy="3173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юю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56992"/>
            <a:ext cx="4668011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ююю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4463480" cy="3347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гг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5" y="260648"/>
            <a:ext cx="4908037" cy="368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лл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ее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3" y="3717032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ш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491" y="0"/>
            <a:ext cx="4727509" cy="35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тть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4290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тии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6952"/>
            <a:ext cx="5148064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0" y="33337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Очень не простое дело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Ровно посадить  лучок!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Вот бы видел мой дедуль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И сказал бы: класс внучок!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ьть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я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х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4336"/>
            <a:ext cx="5111552" cy="383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п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091947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ьт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р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020"/>
            <a:ext cx="4331973" cy="324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4572000" y="0"/>
            <a:ext cx="457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i="1">
                <a:solidFill>
                  <a:srgbClr val="C00000"/>
                </a:solidFill>
              </a:rPr>
              <a:t>Мы скоро вырастем большими</a:t>
            </a:r>
            <a:r>
              <a:rPr lang="en-US" altLang="ru-RU" sz="4000" i="1">
                <a:solidFill>
                  <a:srgbClr val="C00000"/>
                </a:solidFill>
              </a:rPr>
              <a:t>,</a:t>
            </a:r>
            <a:endParaRPr lang="ru-RU" altLang="ru-RU" sz="4000" i="1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i="1">
                <a:solidFill>
                  <a:srgbClr val="C00000"/>
                </a:solidFill>
              </a:rPr>
              <a:t>На даче будем помогать 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i="1">
                <a:solidFill>
                  <a:srgbClr val="C00000"/>
                </a:solidFill>
              </a:rPr>
              <a:t>Ведь в садике нас научили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i="1">
                <a:solidFill>
                  <a:srgbClr val="C00000"/>
                </a:solidFill>
              </a:rPr>
              <a:t>чеснок и  лук самим сажать</a:t>
            </a:r>
            <a:r>
              <a:rPr lang="en-US" altLang="ru-RU" sz="4000" i="1">
                <a:solidFill>
                  <a:srgbClr val="C00000"/>
                </a:solidFill>
              </a:rPr>
              <a:t>.</a:t>
            </a:r>
            <a:endParaRPr lang="ru-RU" altLang="ru-RU" sz="4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24944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2411413" y="26035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В руки лейку я беру </a:t>
            </a:r>
            <a:r>
              <a:rPr lang="en-US" altLang="ru-RU" sz="2800" i="1">
                <a:solidFill>
                  <a:srgbClr val="C00000"/>
                </a:solidFill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Лук полить скорей хочу!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Пусть растёт наш лук зелёный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C00000"/>
                </a:solidFill>
              </a:rPr>
              <a:t>И приносит нам здоровье</a:t>
            </a:r>
            <a:r>
              <a:rPr lang="en-US" altLang="ru-RU" sz="2800" i="1">
                <a:solidFill>
                  <a:srgbClr val="C00000"/>
                </a:solidFill>
              </a:rPr>
              <a:t>.</a:t>
            </a:r>
            <a:endParaRPr lang="ru-RU" altLang="ru-RU" sz="2800" i="1">
              <a:solidFill>
                <a:srgbClr val="C00000"/>
              </a:solidFill>
            </a:endParaRPr>
          </a:p>
        </p:txBody>
      </p:sp>
      <p:pic>
        <p:nvPicPr>
          <p:cNvPr id="8" name="Рисунок 7" descr="u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8970"/>
            <a:ext cx="4932040" cy="3699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2936"/>
            <a:ext cx="5340085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q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64021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859338" y="6207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C00000"/>
                </a:solidFill>
              </a:rPr>
              <a:t>Мы твёрдо для себя решили: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C00000"/>
                </a:solidFill>
              </a:rPr>
              <a:t>Избавиться от гриппа  навсегда!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C00000"/>
                </a:solidFill>
              </a:rPr>
              <a:t>Поэтому лучок мы посадили!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C00000"/>
                </a:solidFill>
              </a:rPr>
              <a:t>Чтоб быть здоровыми и сильными всегда!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 i="1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Detskiy-utrennik</Template>
  <TotalTime>1557</TotalTime>
  <Words>109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Огород на окне.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Administrator</cp:lastModifiedBy>
  <cp:revision>298</cp:revision>
  <dcterms:created xsi:type="dcterms:W3CDTF">2010-05-23T14:28:12Z</dcterms:created>
  <dcterms:modified xsi:type="dcterms:W3CDTF">2017-01-08T05:44:43Z</dcterms:modified>
</cp:coreProperties>
</file>